
<file path=[Content_Types].xml><?xml version="1.0" encoding="utf-8"?>
<Types xmlns="http://schemas.openxmlformats.org/package/2006/content-types">
  <Default Extension="png" ContentType="image/png"/>
  <Default Extension="wma" ContentType="audio/x-ms-wma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2"/>
  </p:sldMasterIdLst>
  <p:notesMasterIdLst>
    <p:notesMasterId r:id="rId6"/>
  </p:notesMasterIdLst>
  <p:sldIdLst>
    <p:sldId id="288" r:id="rId3"/>
    <p:sldId id="289" r:id="rId4"/>
    <p:sldId id="280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0" autoAdjust="0"/>
    <p:restoredTop sz="94660"/>
  </p:normalViewPr>
  <p:slideViewPr>
    <p:cSldViewPr snapToGrid="0">
      <p:cViewPr varScale="1">
        <p:scale>
          <a:sx n="120" d="100"/>
          <a:sy n="120" d="100"/>
        </p:scale>
        <p:origin x="120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presProps" Target="presProps.xml"/><Relationship Id="rId2" Type="http://schemas.openxmlformats.org/officeDocument/2006/relationships/slideMaster" Target="slideMasters/slideMaster1.xml"/><Relationship Id="rId1" Type="http://schemas.openxmlformats.org/officeDocument/2006/relationships/customXml" Target="../customXml/item1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0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606B4E-81F1-44A4-930F-DFD01CAD4ACD}" type="datetimeFigureOut">
              <a:rPr lang="ko-KR" altLang="en-US" smtClean="0"/>
              <a:t>2020-04-06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66929C-3679-4BDA-9650-163030F80BF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829035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직선 연결선 6"/>
          <p:cNvCxnSpPr/>
          <p:nvPr/>
        </p:nvCxnSpPr>
        <p:spPr>
          <a:xfrm>
            <a:off x="9373453" y="0"/>
            <a:ext cx="1219518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직선 연결선 7"/>
          <p:cNvCxnSpPr/>
          <p:nvPr/>
        </p:nvCxnSpPr>
        <p:spPr>
          <a:xfrm flipV="1">
            <a:off x="7427201" y="3681414"/>
            <a:ext cx="4764799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자유형 8"/>
          <p:cNvSpPr/>
          <p:nvPr/>
        </p:nvSpPr>
        <p:spPr>
          <a:xfrm>
            <a:off x="9188726" y="-8467"/>
            <a:ext cx="3006450" cy="6866467"/>
          </a:xfrm>
          <a:custGeom>
            <a:avLst/>
            <a:gdLst>
              <a:gd name="connsiteX0" fmla="*/ 2023534 w 3005667"/>
              <a:gd name="connsiteY0" fmla="*/ 8467 h 6866467"/>
              <a:gd name="connsiteX1" fmla="*/ 0 w 3005667"/>
              <a:gd name="connsiteY1" fmla="*/ 6866467 h 6866467"/>
              <a:gd name="connsiteX2" fmla="*/ 2997200 w 3005667"/>
              <a:gd name="connsiteY2" fmla="*/ 6858000 h 6866467"/>
              <a:gd name="connsiteX3" fmla="*/ 3005667 w 3005667"/>
              <a:gd name="connsiteY3" fmla="*/ 0 h 6866467"/>
              <a:gd name="connsiteX4" fmla="*/ 2023534 w 3005667"/>
              <a:gd name="connsiteY4" fmla="*/ 8467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05667" h="6866467">
                <a:moveTo>
                  <a:pt x="2023534" y="8467"/>
                </a:moveTo>
                <a:lnTo>
                  <a:pt x="0" y="6866467"/>
                </a:lnTo>
                <a:lnTo>
                  <a:pt x="2997200" y="6858000"/>
                </a:lnTo>
                <a:cubicBezTo>
                  <a:pt x="3000022" y="4572000"/>
                  <a:pt x="3002845" y="2286000"/>
                  <a:pt x="3005667" y="0"/>
                </a:cubicBezTo>
                <a:lnTo>
                  <a:pt x="2023534" y="8467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1"/>
            <a:endParaRPr lang="ko-KR" sz="18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0" name="자유형 9"/>
          <p:cNvSpPr/>
          <p:nvPr/>
        </p:nvSpPr>
        <p:spPr>
          <a:xfrm>
            <a:off x="9603701" y="-8467"/>
            <a:ext cx="2591475" cy="6866467"/>
          </a:xfrm>
          <a:custGeom>
            <a:avLst/>
            <a:gdLst>
              <a:gd name="connsiteX0" fmla="*/ 0 w 2590800"/>
              <a:gd name="connsiteY0" fmla="*/ 0 h 6866467"/>
              <a:gd name="connsiteX1" fmla="*/ 1202267 w 2590800"/>
              <a:gd name="connsiteY1" fmla="*/ 6866467 h 6866467"/>
              <a:gd name="connsiteX2" fmla="*/ 2590800 w 2590800"/>
              <a:gd name="connsiteY2" fmla="*/ 6866467 h 6866467"/>
              <a:gd name="connsiteX3" fmla="*/ 2582333 w 2590800"/>
              <a:gd name="connsiteY3" fmla="*/ 0 h 6866467"/>
              <a:gd name="connsiteX4" fmla="*/ 0 w 2590800"/>
              <a:gd name="connsiteY4" fmla="*/ 0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90800" h="6866467">
                <a:moveTo>
                  <a:pt x="0" y="0"/>
                </a:moveTo>
                <a:lnTo>
                  <a:pt x="1202267" y="6866467"/>
                </a:lnTo>
                <a:lnTo>
                  <a:pt x="2590800" y="6866467"/>
                </a:lnTo>
                <a:cubicBezTo>
                  <a:pt x="2587978" y="4577645"/>
                  <a:pt x="2585155" y="2288822"/>
                  <a:pt x="2582333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1"/>
            <a:endParaRPr lang="ko-KR" sz="18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1" name="자유형 10"/>
          <p:cNvSpPr/>
          <p:nvPr/>
        </p:nvSpPr>
        <p:spPr>
          <a:xfrm>
            <a:off x="8934660" y="3048000"/>
            <a:ext cx="3260516" cy="3810000"/>
          </a:xfrm>
          <a:custGeom>
            <a:avLst/>
            <a:gdLst>
              <a:gd name="connsiteX0" fmla="*/ 0 w 3259667"/>
              <a:gd name="connsiteY0" fmla="*/ 3810000 h 3810000"/>
              <a:gd name="connsiteX1" fmla="*/ 3251200 w 3259667"/>
              <a:gd name="connsiteY1" fmla="*/ 0 h 3810000"/>
              <a:gd name="connsiteX2" fmla="*/ 3259667 w 3259667"/>
              <a:gd name="connsiteY2" fmla="*/ 3810000 h 3810000"/>
              <a:gd name="connsiteX3" fmla="*/ 0 w 3259667"/>
              <a:gd name="connsiteY3" fmla="*/ 3810000 h 38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59667" h="3810000">
                <a:moveTo>
                  <a:pt x="0" y="3810000"/>
                </a:moveTo>
                <a:lnTo>
                  <a:pt x="3251200" y="0"/>
                </a:lnTo>
                <a:cubicBezTo>
                  <a:pt x="3254022" y="1270000"/>
                  <a:pt x="3256845" y="2540000"/>
                  <a:pt x="3259667" y="3810000"/>
                </a:cubicBezTo>
                <a:lnTo>
                  <a:pt x="0" y="3810000"/>
                </a:lnTo>
                <a:close/>
              </a:path>
            </a:pathLst>
          </a:cu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1"/>
            <a:endParaRPr lang="ko-KR" sz="18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2" name="자유형 11"/>
          <p:cNvSpPr/>
          <p:nvPr/>
        </p:nvSpPr>
        <p:spPr>
          <a:xfrm>
            <a:off x="9341166" y="-8467"/>
            <a:ext cx="2854010" cy="6866467"/>
          </a:xfrm>
          <a:custGeom>
            <a:avLst/>
            <a:gdLst>
              <a:gd name="connsiteX0" fmla="*/ 0 w 2853267"/>
              <a:gd name="connsiteY0" fmla="*/ 0 h 6866467"/>
              <a:gd name="connsiteX1" fmla="*/ 2472267 w 2853267"/>
              <a:gd name="connsiteY1" fmla="*/ 6866467 h 6866467"/>
              <a:gd name="connsiteX2" fmla="*/ 2853267 w 2853267"/>
              <a:gd name="connsiteY2" fmla="*/ 6858000 h 6866467"/>
              <a:gd name="connsiteX3" fmla="*/ 2853267 w 2853267"/>
              <a:gd name="connsiteY3" fmla="*/ 0 h 6866467"/>
              <a:gd name="connsiteX4" fmla="*/ 0 w 2853267"/>
              <a:gd name="connsiteY4" fmla="*/ 0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53267" h="6866467">
                <a:moveTo>
                  <a:pt x="0" y="0"/>
                </a:moveTo>
                <a:lnTo>
                  <a:pt x="2472267" y="6866467"/>
                </a:lnTo>
                <a:lnTo>
                  <a:pt x="2853267" y="6858000"/>
                </a:lnTo>
                <a:lnTo>
                  <a:pt x="2853267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1"/>
            <a:endParaRPr lang="ko-KR" sz="18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3" name="자유형 12"/>
          <p:cNvSpPr/>
          <p:nvPr/>
        </p:nvSpPr>
        <p:spPr>
          <a:xfrm>
            <a:off x="10907908" y="-8467"/>
            <a:ext cx="1287268" cy="6866467"/>
          </a:xfrm>
          <a:custGeom>
            <a:avLst/>
            <a:gdLst>
              <a:gd name="connsiteX0" fmla="*/ 1016000 w 1286933"/>
              <a:gd name="connsiteY0" fmla="*/ 0 h 6866467"/>
              <a:gd name="connsiteX1" fmla="*/ 0 w 1286933"/>
              <a:gd name="connsiteY1" fmla="*/ 6866467 h 6866467"/>
              <a:gd name="connsiteX2" fmla="*/ 1286933 w 1286933"/>
              <a:gd name="connsiteY2" fmla="*/ 6866467 h 6866467"/>
              <a:gd name="connsiteX3" fmla="*/ 1278466 w 1286933"/>
              <a:gd name="connsiteY3" fmla="*/ 0 h 6866467"/>
              <a:gd name="connsiteX4" fmla="*/ 1016000 w 1286933"/>
              <a:gd name="connsiteY4" fmla="*/ 0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86933" h="6866467">
                <a:moveTo>
                  <a:pt x="1016000" y="0"/>
                </a:moveTo>
                <a:lnTo>
                  <a:pt x="0" y="6866467"/>
                </a:lnTo>
                <a:lnTo>
                  <a:pt x="1286933" y="6866467"/>
                </a:lnTo>
                <a:cubicBezTo>
                  <a:pt x="1284111" y="4577645"/>
                  <a:pt x="1281288" y="2288822"/>
                  <a:pt x="1278466" y="0"/>
                </a:cubicBezTo>
                <a:lnTo>
                  <a:pt x="1016000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1"/>
            <a:endParaRPr lang="ko-KR" sz="18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4" name="자유형 13"/>
          <p:cNvSpPr/>
          <p:nvPr/>
        </p:nvSpPr>
        <p:spPr>
          <a:xfrm>
            <a:off x="10941783" y="-8468"/>
            <a:ext cx="1270575" cy="6866467"/>
          </a:xfrm>
          <a:custGeom>
            <a:avLst/>
            <a:gdLst>
              <a:gd name="connsiteX0" fmla="*/ 0 w 1244600"/>
              <a:gd name="connsiteY0" fmla="*/ 0 h 6874934"/>
              <a:gd name="connsiteX1" fmla="*/ 1117600 w 1244600"/>
              <a:gd name="connsiteY1" fmla="*/ 6866467 h 6874934"/>
              <a:gd name="connsiteX2" fmla="*/ 1244600 w 1244600"/>
              <a:gd name="connsiteY2" fmla="*/ 6874934 h 6874934"/>
              <a:gd name="connsiteX3" fmla="*/ 1236134 w 1244600"/>
              <a:gd name="connsiteY3" fmla="*/ 0 h 6874934"/>
              <a:gd name="connsiteX4" fmla="*/ 0 w 1244600"/>
              <a:gd name="connsiteY4" fmla="*/ 0 h 6874934"/>
              <a:gd name="connsiteX0" fmla="*/ 0 w 1253067"/>
              <a:gd name="connsiteY0" fmla="*/ 0 h 6874934"/>
              <a:gd name="connsiteX1" fmla="*/ 1117600 w 1253067"/>
              <a:gd name="connsiteY1" fmla="*/ 6866467 h 6874934"/>
              <a:gd name="connsiteX2" fmla="*/ 1244600 w 1253067"/>
              <a:gd name="connsiteY2" fmla="*/ 6874934 h 6874934"/>
              <a:gd name="connsiteX3" fmla="*/ 1253067 w 1253067"/>
              <a:gd name="connsiteY3" fmla="*/ 0 h 6874934"/>
              <a:gd name="connsiteX4" fmla="*/ 0 w 1253067"/>
              <a:gd name="connsiteY4" fmla="*/ 0 h 6874934"/>
              <a:gd name="connsiteX0" fmla="*/ 0 w 1270244"/>
              <a:gd name="connsiteY0" fmla="*/ 0 h 6866467"/>
              <a:gd name="connsiteX1" fmla="*/ 1117600 w 1270244"/>
              <a:gd name="connsiteY1" fmla="*/ 6866467 h 6866467"/>
              <a:gd name="connsiteX2" fmla="*/ 1270000 w 1270244"/>
              <a:gd name="connsiteY2" fmla="*/ 6866467 h 6866467"/>
              <a:gd name="connsiteX3" fmla="*/ 1253067 w 1270244"/>
              <a:gd name="connsiteY3" fmla="*/ 0 h 6866467"/>
              <a:gd name="connsiteX4" fmla="*/ 0 w 1270244"/>
              <a:gd name="connsiteY4" fmla="*/ 0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70244" h="6866467">
                <a:moveTo>
                  <a:pt x="0" y="0"/>
                </a:moveTo>
                <a:lnTo>
                  <a:pt x="1117600" y="6866467"/>
                </a:lnTo>
                <a:lnTo>
                  <a:pt x="1270000" y="6866467"/>
                </a:lnTo>
                <a:cubicBezTo>
                  <a:pt x="1272822" y="4574822"/>
                  <a:pt x="1250245" y="2291645"/>
                  <a:pt x="1253067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1"/>
            <a:endParaRPr lang="ko-KR" sz="18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5" name="자유형 14"/>
          <p:cNvSpPr/>
          <p:nvPr/>
        </p:nvSpPr>
        <p:spPr>
          <a:xfrm>
            <a:off x="-8468" y="-8468"/>
            <a:ext cx="863825" cy="5698067"/>
          </a:xfrm>
          <a:custGeom>
            <a:avLst/>
            <a:gdLst>
              <a:gd name="connsiteX0" fmla="*/ 0 w 863600"/>
              <a:gd name="connsiteY0" fmla="*/ 8467 h 5698067"/>
              <a:gd name="connsiteX1" fmla="*/ 863600 w 863600"/>
              <a:gd name="connsiteY1" fmla="*/ 0 h 5698067"/>
              <a:gd name="connsiteX2" fmla="*/ 863600 w 863600"/>
              <a:gd name="connsiteY2" fmla="*/ 16934 h 5698067"/>
              <a:gd name="connsiteX3" fmla="*/ 0 w 863600"/>
              <a:gd name="connsiteY3" fmla="*/ 5698067 h 5698067"/>
              <a:gd name="connsiteX4" fmla="*/ 0 w 863600"/>
              <a:gd name="connsiteY4" fmla="*/ 8467 h 5698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3600" h="5698067">
                <a:moveTo>
                  <a:pt x="0" y="8467"/>
                </a:moveTo>
                <a:lnTo>
                  <a:pt x="863600" y="0"/>
                </a:lnTo>
                <a:lnTo>
                  <a:pt x="863600" y="16934"/>
                </a:lnTo>
                <a:lnTo>
                  <a:pt x="0" y="5698067"/>
                </a:lnTo>
                <a:lnTo>
                  <a:pt x="0" y="8467"/>
                </a:lnTo>
                <a:close/>
              </a:path>
            </a:pathLst>
          </a:cu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1"/>
            <a:endParaRPr lang="ko-KR" sz="18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6" name="자유형 15"/>
          <p:cNvSpPr/>
          <p:nvPr/>
        </p:nvSpPr>
        <p:spPr>
          <a:xfrm>
            <a:off x="10374369" y="3589868"/>
            <a:ext cx="1820807" cy="3268133"/>
          </a:xfrm>
          <a:custGeom>
            <a:avLst/>
            <a:gdLst>
              <a:gd name="connsiteX0" fmla="*/ 0 w 1820333"/>
              <a:gd name="connsiteY0" fmla="*/ 3268133 h 3268133"/>
              <a:gd name="connsiteX1" fmla="*/ 1811866 w 1820333"/>
              <a:gd name="connsiteY1" fmla="*/ 0 h 3268133"/>
              <a:gd name="connsiteX2" fmla="*/ 1820333 w 1820333"/>
              <a:gd name="connsiteY2" fmla="*/ 3259666 h 3268133"/>
              <a:gd name="connsiteX3" fmla="*/ 0 w 1820333"/>
              <a:gd name="connsiteY3" fmla="*/ 3268133 h 32681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20333" h="3268133">
                <a:moveTo>
                  <a:pt x="0" y="3268133"/>
                </a:moveTo>
                <a:lnTo>
                  <a:pt x="1811866" y="0"/>
                </a:lnTo>
                <a:cubicBezTo>
                  <a:pt x="1814688" y="1086555"/>
                  <a:pt x="1817511" y="2173111"/>
                  <a:pt x="1820333" y="3259666"/>
                </a:cubicBezTo>
                <a:lnTo>
                  <a:pt x="0" y="3268133"/>
                </a:lnTo>
                <a:close/>
              </a:path>
            </a:pathLst>
          </a:cu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1"/>
            <a:endParaRPr lang="ko-KR" sz="18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507460" y="2404534"/>
            <a:ext cx="7768959" cy="1646302"/>
          </a:xfrm>
        </p:spPr>
        <p:txBody>
          <a:bodyPr anchor="b">
            <a:noAutofit/>
          </a:bodyPr>
          <a:lstStyle>
            <a:lvl1pPr algn="r" latinLnBrk="1">
              <a:defRPr lang="ko-KR" sz="5400">
                <a:solidFill>
                  <a:schemeClr val="accent1"/>
                </a:solidFill>
              </a:defRPr>
            </a:lvl1pPr>
          </a:lstStyle>
          <a:p>
            <a:r>
              <a:rPr lang="ko-KR" altLang="en-US" smtClean="0"/>
              <a:t>마스터 제목 스타일 편집</a:t>
            </a:r>
            <a:endParaRPr lang="ko-KR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507460" y="4050834"/>
            <a:ext cx="7768959" cy="1096899"/>
          </a:xfrm>
        </p:spPr>
        <p:txBody>
          <a:bodyPr anchor="t"/>
          <a:lstStyle>
            <a:lvl1pPr marL="0" indent="0" algn="r" latinLnBrk="1">
              <a:buNone/>
              <a:defRPr lang="ko-KR">
                <a:solidFill>
                  <a:schemeClr val="tx1">
                    <a:lumMod val="50000"/>
                    <a:lumOff val="50000"/>
                  </a:schemeClr>
                </a:solidFill>
                <a:ea typeface="맑은 고딕" panose="020B0503020000020004" pitchFamily="50" charset="-127"/>
              </a:defRPr>
            </a:lvl1pPr>
            <a:lvl2pPr marL="457200" indent="0" algn="ctr" latinLnBrk="1">
              <a:buNone/>
              <a:defRPr lang="ko-KR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 latinLnBrk="1">
              <a:buNone/>
              <a:defRPr lang="ko-KR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 latinLnBrk="1">
              <a:buNone/>
              <a:defRPr lang="ko-KR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 latinLnBrk="1">
              <a:buNone/>
              <a:defRPr lang="ko-KR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 latinLnBrk="1">
              <a:buNone/>
              <a:defRPr lang="ko-KR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 latinLnBrk="1">
              <a:buNone/>
              <a:defRPr lang="ko-KR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 latinLnBrk="1">
              <a:buNone/>
              <a:defRPr lang="ko-KR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 latinLnBrk="1">
              <a:buNone/>
              <a:defRPr lang="ko-KR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658722" y="6041363"/>
            <a:ext cx="6299252" cy="365125"/>
          </a:xfrm>
        </p:spPr>
        <p:txBody>
          <a:bodyPr/>
          <a:lstStyle>
            <a:lvl1pPr>
              <a:defRPr>
                <a:ea typeface="맑은 고딕" panose="020B0503020000020004" pitchFamily="50" charset="-127"/>
              </a:defRPr>
            </a:lvl1pPr>
          </a:lstStyle>
          <a:p>
            <a:endParaRPr lang="ko-KR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7A5AD-5AEC-42D0-A3BE-F46B40576360}" type="slidenum">
              <a:rPr lang="en-US" altLang="ko-KR" smtClean="0"/>
              <a:pPr/>
              <a:t>‹#›</a:t>
            </a:fld>
            <a:endParaRPr lang="ko-KR" altLang="en-US" dirty="0">
              <a:ea typeface="맑은 고딕" panose="020B0503020000020004" pitchFamily="50" charset="-127"/>
            </a:endParaRPr>
          </a:p>
        </p:txBody>
      </p:sp>
      <p:sp>
        <p:nvSpPr>
          <p:cNvPr id="17" name="Date Placeholder 3"/>
          <p:cNvSpPr>
            <a:spLocks noGrp="1"/>
          </p:cNvSpPr>
          <p:nvPr>
            <p:ph type="dt" sz="half" idx="2"/>
          </p:nvPr>
        </p:nvSpPr>
        <p:spPr>
          <a:xfrm>
            <a:off x="7207010" y="6041363"/>
            <a:ext cx="912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맑은 고딕" panose="020B0503020000020004" pitchFamily="50" charset="-127"/>
              </a:defRPr>
            </a:lvl1pPr>
          </a:lstStyle>
          <a:p>
            <a:fld id="{3D065518-3A63-419A-8231-5D33913BABEB}" type="datetime5">
              <a:rPr lang="ko-KR" altLang="en-US" smtClean="0"/>
              <a:t>2020/4/6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77274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제목 및 캡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77512" y="609600"/>
            <a:ext cx="8598907" cy="3403600"/>
          </a:xfrm>
        </p:spPr>
        <p:txBody>
          <a:bodyPr anchor="ctr">
            <a:normAutofit/>
          </a:bodyPr>
          <a:lstStyle>
            <a:lvl1pPr algn="l" latinLnBrk="1">
              <a:defRPr lang="ko-KR" sz="4400" b="0" cap="none"/>
            </a:lvl1pPr>
          </a:lstStyle>
          <a:p>
            <a:r>
              <a:rPr lang="ko-KR" altLang="en-US" smtClean="0"/>
              <a:t>마스터 제목 스타일 편집</a:t>
            </a:r>
            <a:endParaRPr lang="ko-KR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77512" y="4470400"/>
            <a:ext cx="8598907" cy="1570962"/>
          </a:xfrm>
        </p:spPr>
        <p:txBody>
          <a:bodyPr anchor="ctr">
            <a:normAutofit/>
          </a:bodyPr>
          <a:lstStyle>
            <a:lvl1pPr marL="0" indent="0" algn="l" latinLnBrk="1">
              <a:buNone/>
              <a:defRPr lang="ko-KR" sz="1800">
                <a:solidFill>
                  <a:schemeClr val="tx1">
                    <a:lumMod val="75000"/>
                    <a:lumOff val="25000"/>
                  </a:schemeClr>
                </a:solidFill>
                <a:ea typeface="맑은 고딕" panose="020B0503020000020004" pitchFamily="50" charset="-127"/>
              </a:defRPr>
            </a:lvl1pPr>
            <a:lvl2pPr marL="457200" indent="0" latinLnBrk="1">
              <a:buNone/>
              <a:defRPr lang="ko-KR"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latinLnBrk="1">
              <a:buNone/>
              <a:defRPr lang="ko-KR"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latinLnBrk="1">
              <a:buNone/>
              <a:defRPr lang="ko-KR"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latinLnBrk="1">
              <a:buNone/>
              <a:defRPr lang="ko-KR"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latinLnBrk="1">
              <a:buNone/>
              <a:defRPr lang="ko-KR"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latinLnBrk="1">
              <a:buNone/>
              <a:defRPr lang="ko-KR"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latinLnBrk="1">
              <a:buNone/>
              <a:defRPr lang="ko-KR"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latinLnBrk="1">
              <a:buNone/>
              <a:defRPr lang="ko-KR"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latinLnBrk="1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맑은 고딕" panose="020B0503020000020004" pitchFamily="50" charset="-127"/>
              </a:defRPr>
            </a:lvl1pPr>
          </a:lstStyle>
          <a:p>
            <a:endParaRPr lang="ko-KR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7A5AD-5AEC-42D0-A3BE-F46B40576360}" type="slidenum">
              <a:rPr lang="en-US" altLang="ko-KR" smtClean="0"/>
              <a:pPr/>
              <a:t>‹#›</a:t>
            </a:fld>
            <a:endParaRPr lang="ko-KR" altLang="en-US" dirty="0">
              <a:ea typeface="맑은 고딕" panose="020B0503020000020004" pitchFamily="50" charset="-127"/>
            </a:endParaRP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7207010" y="6041363"/>
            <a:ext cx="912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맑은 고딕" panose="020B0503020000020004" pitchFamily="50" charset="-127"/>
              </a:defRPr>
            </a:lvl1pPr>
          </a:lstStyle>
          <a:p>
            <a:fld id="{450FB353-8A9D-4923-9798-8B65145A3A02}" type="datetime5">
              <a:rPr lang="ko-KR" altLang="en-US" smtClean="0"/>
              <a:t>2020/4/6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58487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캡션 있는 인용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31577" y="609600"/>
            <a:ext cx="8096242" cy="3022600"/>
          </a:xfrm>
        </p:spPr>
        <p:txBody>
          <a:bodyPr anchor="ctr">
            <a:normAutofit/>
          </a:bodyPr>
          <a:lstStyle>
            <a:lvl1pPr algn="l" latinLnBrk="1">
              <a:defRPr lang="ko-KR" sz="4400" b="0" cap="none"/>
            </a:lvl1pPr>
          </a:lstStyle>
          <a:p>
            <a:r>
              <a:rPr lang="ko-KR" altLang="en-US" smtClean="0"/>
              <a:t>마스터 제목 스타일 편집</a:t>
            </a:r>
            <a:endParaRPr lang="ko-KR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77512" y="4470400"/>
            <a:ext cx="8598907" cy="1570962"/>
          </a:xfrm>
        </p:spPr>
        <p:txBody>
          <a:bodyPr anchor="ctr">
            <a:normAutofit/>
          </a:bodyPr>
          <a:lstStyle>
            <a:lvl1pPr marL="0" indent="0" algn="l" latinLnBrk="1">
              <a:buNone/>
              <a:defRPr lang="ko-KR" sz="1800">
                <a:solidFill>
                  <a:schemeClr val="tx1">
                    <a:lumMod val="75000"/>
                    <a:lumOff val="25000"/>
                  </a:schemeClr>
                </a:solidFill>
                <a:ea typeface="맑은 고딕" panose="020B0503020000020004" pitchFamily="50" charset="-127"/>
              </a:defRPr>
            </a:lvl1pPr>
            <a:lvl2pPr marL="457200" indent="0" latinLnBrk="1">
              <a:buNone/>
              <a:defRPr lang="ko-KR"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latinLnBrk="1">
              <a:buNone/>
              <a:defRPr lang="ko-KR"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latinLnBrk="1">
              <a:buNone/>
              <a:defRPr lang="ko-KR"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latinLnBrk="1">
              <a:buNone/>
              <a:defRPr lang="ko-KR"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latinLnBrk="1">
              <a:buNone/>
              <a:defRPr lang="ko-KR"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latinLnBrk="1">
              <a:buNone/>
              <a:defRPr lang="ko-KR"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latinLnBrk="1">
              <a:buNone/>
              <a:defRPr lang="ko-KR"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latinLnBrk="1">
              <a:buNone/>
              <a:defRPr lang="ko-KR"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latinLnBrk="1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맑은 고딕" panose="020B0503020000020004" pitchFamily="50" charset="-127"/>
              </a:defRPr>
            </a:lvl1pPr>
          </a:lstStyle>
          <a:p>
            <a:endParaRPr lang="ko-KR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7A5AD-5AEC-42D0-A3BE-F46B40576360}" type="slidenum">
              <a:rPr lang="en-US" altLang="ko-KR" smtClean="0"/>
              <a:pPr/>
              <a:t>‹#›</a:t>
            </a:fld>
            <a:endParaRPr lang="ko-KR" altLang="en-US" dirty="0">
              <a:ea typeface="맑은 고딕" panose="020B0503020000020004" pitchFamily="50" charset="-127"/>
            </a:endParaRPr>
          </a:p>
        </p:txBody>
      </p:sp>
      <p:sp>
        <p:nvSpPr>
          <p:cNvPr id="23" name="텍스트 개체 틀 9"/>
          <p:cNvSpPr>
            <a:spLocks noGrp="1"/>
          </p:cNvSpPr>
          <p:nvPr>
            <p:ph type="body" sz="quarter" idx="13"/>
          </p:nvPr>
        </p:nvSpPr>
        <p:spPr>
          <a:xfrm>
            <a:off x="1366495" y="3632200"/>
            <a:ext cx="7226406" cy="381000"/>
          </a:xfrm>
        </p:spPr>
        <p:txBody>
          <a:bodyPr anchor="ctr">
            <a:noAutofit/>
          </a:bodyPr>
          <a:lstStyle>
            <a:lvl1pPr marL="0" indent="0" latinLnBrk="1">
              <a:buFontTx/>
              <a:buNone/>
              <a:defRPr lang="ko-KR" sz="1600">
                <a:solidFill>
                  <a:schemeClr val="tx1">
                    <a:lumMod val="50000"/>
                    <a:lumOff val="50000"/>
                  </a:schemeClr>
                </a:solidFill>
                <a:ea typeface="맑은 고딕" panose="020B0503020000020004" pitchFamily="50" charset="-127"/>
              </a:defRPr>
            </a:lvl1pPr>
            <a:lvl2pPr marL="457200" indent="0" latinLnBrk="1">
              <a:buFontTx/>
              <a:buNone/>
              <a:defRPr lang="ko-KR"/>
            </a:lvl2pPr>
            <a:lvl3pPr marL="914400" indent="0" latinLnBrk="1">
              <a:buFontTx/>
              <a:buNone/>
              <a:defRPr lang="ko-KR"/>
            </a:lvl3pPr>
            <a:lvl4pPr marL="1371600" indent="0" latinLnBrk="1">
              <a:buFontTx/>
              <a:buNone/>
              <a:defRPr lang="ko-KR"/>
            </a:lvl4pPr>
            <a:lvl5pPr marL="1828800" indent="0" latinLnBrk="1">
              <a:buFontTx/>
              <a:buNone/>
              <a:defRPr lang="ko-KR"/>
            </a:lvl5pPr>
          </a:lstStyle>
          <a:p>
            <a:pPr lvl="0" latinLnBrk="1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20" name="텍스트 상자 19"/>
          <p:cNvSpPr txBox="1"/>
          <p:nvPr/>
        </p:nvSpPr>
        <p:spPr>
          <a:xfrm>
            <a:off x="542011" y="790378"/>
            <a:ext cx="60975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latinLnBrk="1">
              <a:spcBef>
                <a:spcPct val="0"/>
              </a:spcBef>
              <a:buNone/>
              <a:defRPr lang="ko-KR"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 latinLnBrk="1">
              <a:defRPr lang="ko-KR">
                <a:solidFill>
                  <a:schemeClr val="tx2"/>
                </a:solidFill>
              </a:defRPr>
            </a:lvl2pPr>
            <a:lvl3pPr latinLnBrk="1">
              <a:defRPr lang="ko-KR">
                <a:solidFill>
                  <a:schemeClr val="tx2"/>
                </a:solidFill>
              </a:defRPr>
            </a:lvl3pPr>
            <a:lvl4pPr latinLnBrk="1">
              <a:defRPr lang="ko-KR">
                <a:solidFill>
                  <a:schemeClr val="tx2"/>
                </a:solidFill>
              </a:defRPr>
            </a:lvl4pPr>
            <a:lvl5pPr latinLnBrk="1">
              <a:defRPr lang="ko-KR">
                <a:solidFill>
                  <a:schemeClr val="tx2"/>
                </a:solidFill>
              </a:defRPr>
            </a:lvl5pPr>
            <a:lvl6pPr latinLnBrk="1">
              <a:defRPr lang="ko-KR">
                <a:solidFill>
                  <a:schemeClr val="tx2"/>
                </a:solidFill>
              </a:defRPr>
            </a:lvl6pPr>
            <a:lvl7pPr latinLnBrk="1">
              <a:defRPr lang="ko-KR">
                <a:solidFill>
                  <a:schemeClr val="tx2"/>
                </a:solidFill>
              </a:defRPr>
            </a:lvl7pPr>
            <a:lvl8pPr latinLnBrk="1">
              <a:defRPr lang="ko-KR">
                <a:solidFill>
                  <a:schemeClr val="tx2"/>
                </a:solidFill>
              </a:defRPr>
            </a:lvl8pPr>
            <a:lvl9pPr latinLnBrk="1">
              <a:defRPr lang="ko-KR">
                <a:solidFill>
                  <a:schemeClr val="tx2"/>
                </a:solidFill>
              </a:defRPr>
            </a:lvl9pPr>
          </a:lstStyle>
          <a:p>
            <a:pPr lvl="0" latinLnBrk="1"/>
            <a:r>
              <a:rPr lang="ko-KR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텍스트 상자 21"/>
          <p:cNvSpPr txBox="1"/>
          <p:nvPr/>
        </p:nvSpPr>
        <p:spPr>
          <a:xfrm>
            <a:off x="8895327" y="2886556"/>
            <a:ext cx="60975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ko-KR"/>
            </a:defPPr>
            <a:lvl1pPr lvl="0" latinLnBrk="1">
              <a:spcBef>
                <a:spcPct val="0"/>
              </a:spcBef>
              <a:buNone/>
              <a:defRPr lang="ko-KR" sz="8000" b="0" cap="all" baseline="0">
                <a:ln w="3175" cmpd="sng">
                  <a:noFill/>
                </a:ln>
                <a:effectLst/>
                <a:latin typeface="Arial"/>
                <a:ea typeface="+mj-ea"/>
                <a:cs typeface="Trebuchet MS"/>
              </a:defRPr>
            </a:lvl1pPr>
            <a:lvl2pPr latinLnBrk="1">
              <a:defRPr lang="ko-KR">
                <a:solidFill>
                  <a:schemeClr val="tx2"/>
                </a:solidFill>
              </a:defRPr>
            </a:lvl2pPr>
            <a:lvl3pPr latinLnBrk="1">
              <a:defRPr lang="ko-KR">
                <a:solidFill>
                  <a:schemeClr val="tx2"/>
                </a:solidFill>
              </a:defRPr>
            </a:lvl3pPr>
            <a:lvl4pPr latinLnBrk="1">
              <a:defRPr lang="ko-KR">
                <a:solidFill>
                  <a:schemeClr val="tx2"/>
                </a:solidFill>
              </a:defRPr>
            </a:lvl4pPr>
            <a:lvl5pPr latinLnBrk="1">
              <a:defRPr lang="ko-KR">
                <a:solidFill>
                  <a:schemeClr val="tx2"/>
                </a:solidFill>
              </a:defRPr>
            </a:lvl5pPr>
            <a:lvl6pPr latinLnBrk="1">
              <a:defRPr lang="ko-KR">
                <a:solidFill>
                  <a:schemeClr val="tx2"/>
                </a:solidFill>
              </a:defRPr>
            </a:lvl6pPr>
            <a:lvl7pPr latinLnBrk="1">
              <a:defRPr lang="ko-KR">
                <a:solidFill>
                  <a:schemeClr val="tx2"/>
                </a:solidFill>
              </a:defRPr>
            </a:lvl7pPr>
            <a:lvl8pPr latinLnBrk="1">
              <a:defRPr lang="ko-KR">
                <a:solidFill>
                  <a:schemeClr val="tx2"/>
                </a:solidFill>
              </a:defRPr>
            </a:lvl8pPr>
            <a:lvl9pPr latinLnBrk="1">
              <a:defRPr lang="ko-KR">
                <a:solidFill>
                  <a:schemeClr val="tx2"/>
                </a:solidFill>
              </a:defRPr>
            </a:lvl9pPr>
          </a:lstStyle>
          <a:p>
            <a:pPr lvl="0" latinLnBrk="1"/>
            <a:r>
              <a:rPr lang="ko-KR" sz="80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”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7207010" y="6041363"/>
            <a:ext cx="912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맑은 고딕" panose="020B0503020000020004" pitchFamily="50" charset="-127"/>
              </a:defRPr>
            </a:lvl1pPr>
          </a:lstStyle>
          <a:p>
            <a:fld id="{428ACCBE-9998-4278-9A7D-B5A781D0DC55}" type="datetime5">
              <a:rPr lang="ko-KR" altLang="en-US" smtClean="0"/>
              <a:t>2020/4/6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98170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명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77512" y="1931988"/>
            <a:ext cx="8598907" cy="2595460"/>
          </a:xfrm>
        </p:spPr>
        <p:txBody>
          <a:bodyPr anchor="b">
            <a:normAutofit/>
          </a:bodyPr>
          <a:lstStyle>
            <a:lvl1pPr algn="l" latinLnBrk="1">
              <a:defRPr lang="ko-KR" sz="4400" b="0" cap="none"/>
            </a:lvl1pPr>
          </a:lstStyle>
          <a:p>
            <a:r>
              <a:rPr lang="ko-KR" altLang="en-US" smtClean="0"/>
              <a:t>마스터 제목 스타일 편집</a:t>
            </a:r>
            <a:endParaRPr lang="ko-KR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77512" y="4527448"/>
            <a:ext cx="8598907" cy="1513914"/>
          </a:xfrm>
        </p:spPr>
        <p:txBody>
          <a:bodyPr anchor="t">
            <a:normAutofit/>
          </a:bodyPr>
          <a:lstStyle>
            <a:lvl1pPr marL="0" indent="0" algn="l" latinLnBrk="1">
              <a:buNone/>
              <a:defRPr lang="ko-KR" sz="1800">
                <a:solidFill>
                  <a:schemeClr val="tx1">
                    <a:lumMod val="75000"/>
                    <a:lumOff val="25000"/>
                  </a:schemeClr>
                </a:solidFill>
                <a:ea typeface="맑은 고딕" panose="020B0503020000020004" pitchFamily="50" charset="-127"/>
              </a:defRPr>
            </a:lvl1pPr>
            <a:lvl2pPr marL="457200" indent="0" latinLnBrk="1">
              <a:buNone/>
              <a:defRPr lang="ko-KR"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latinLnBrk="1">
              <a:buNone/>
              <a:defRPr lang="ko-KR"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latinLnBrk="1">
              <a:buNone/>
              <a:defRPr lang="ko-KR"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latinLnBrk="1">
              <a:buNone/>
              <a:defRPr lang="ko-KR"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latinLnBrk="1">
              <a:buNone/>
              <a:defRPr lang="ko-KR"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latinLnBrk="1">
              <a:buNone/>
              <a:defRPr lang="ko-KR"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latinLnBrk="1">
              <a:buNone/>
              <a:defRPr lang="ko-KR"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latinLnBrk="1">
              <a:buNone/>
              <a:defRPr lang="ko-KR"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latinLnBrk="1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맑은 고딕" panose="020B0503020000020004" pitchFamily="50" charset="-127"/>
              </a:defRPr>
            </a:lvl1pPr>
          </a:lstStyle>
          <a:p>
            <a:endParaRPr lang="ko-KR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7A5AD-5AEC-42D0-A3BE-F46B40576360}" type="slidenum">
              <a:rPr lang="en-US" altLang="ko-KR" smtClean="0"/>
              <a:pPr/>
              <a:t>‹#›</a:t>
            </a:fld>
            <a:endParaRPr lang="ko-KR" altLang="en-US" dirty="0">
              <a:ea typeface="맑은 고딕" panose="020B0503020000020004" pitchFamily="50" charset="-127"/>
            </a:endParaRP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7207010" y="6041363"/>
            <a:ext cx="912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맑은 고딕" panose="020B0503020000020004" pitchFamily="50" charset="-127"/>
              </a:defRPr>
            </a:lvl1pPr>
          </a:lstStyle>
          <a:p>
            <a:fld id="{687BA62A-E5EA-45AD-A7C5-B91BDA597EC9}" type="datetime5">
              <a:rPr lang="ko-KR" altLang="en-US" smtClean="0"/>
              <a:t>2020/4/6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67032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인용문 있는 명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31577" y="609600"/>
            <a:ext cx="8096242" cy="3022600"/>
          </a:xfrm>
        </p:spPr>
        <p:txBody>
          <a:bodyPr anchor="ctr">
            <a:normAutofit/>
          </a:bodyPr>
          <a:lstStyle>
            <a:lvl1pPr algn="l" latinLnBrk="1">
              <a:defRPr lang="ko-KR" sz="4400" b="0" cap="none"/>
            </a:lvl1pPr>
          </a:lstStyle>
          <a:p>
            <a:r>
              <a:rPr lang="ko-KR" altLang="en-US" smtClean="0"/>
              <a:t>마스터 제목 스타일 편집</a:t>
            </a:r>
            <a:endParaRPr lang="ko-KR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77512" y="4527448"/>
            <a:ext cx="8598907" cy="1513914"/>
          </a:xfrm>
        </p:spPr>
        <p:txBody>
          <a:bodyPr anchor="t">
            <a:normAutofit/>
          </a:bodyPr>
          <a:lstStyle>
            <a:lvl1pPr marL="0" indent="0" algn="l" latinLnBrk="1">
              <a:buNone/>
              <a:defRPr lang="ko-KR" sz="1800">
                <a:solidFill>
                  <a:schemeClr val="tx1">
                    <a:lumMod val="50000"/>
                    <a:lumOff val="50000"/>
                  </a:schemeClr>
                </a:solidFill>
                <a:ea typeface="맑은 고딕" panose="020B0503020000020004" pitchFamily="50" charset="-127"/>
              </a:defRPr>
            </a:lvl1pPr>
            <a:lvl2pPr marL="457200" indent="0" latinLnBrk="1">
              <a:buNone/>
              <a:defRPr lang="ko-KR"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latinLnBrk="1">
              <a:buNone/>
              <a:defRPr lang="ko-KR"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latinLnBrk="1">
              <a:buNone/>
              <a:defRPr lang="ko-KR"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latinLnBrk="1">
              <a:buNone/>
              <a:defRPr lang="ko-KR"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latinLnBrk="1">
              <a:buNone/>
              <a:defRPr lang="ko-KR"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latinLnBrk="1">
              <a:buNone/>
              <a:defRPr lang="ko-KR"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latinLnBrk="1">
              <a:buNone/>
              <a:defRPr lang="ko-KR"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latinLnBrk="1">
              <a:buNone/>
              <a:defRPr lang="ko-KR"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latinLnBrk="1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맑은 고딕" panose="020B0503020000020004" pitchFamily="50" charset="-127"/>
              </a:defRPr>
            </a:lvl1pPr>
          </a:lstStyle>
          <a:p>
            <a:endParaRPr lang="ko-KR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7A5AD-5AEC-42D0-A3BE-F46B40576360}" type="slidenum">
              <a:rPr lang="en-US" altLang="ko-KR" smtClean="0"/>
              <a:pPr/>
              <a:t>‹#›</a:t>
            </a:fld>
            <a:endParaRPr lang="ko-KR" altLang="en-US" dirty="0">
              <a:ea typeface="맑은 고딕" panose="020B0503020000020004" pitchFamily="50" charset="-127"/>
            </a:endParaRPr>
          </a:p>
        </p:txBody>
      </p:sp>
      <p:sp>
        <p:nvSpPr>
          <p:cNvPr id="23" name="텍스트 개체 틀 9"/>
          <p:cNvSpPr>
            <a:spLocks noGrp="1"/>
          </p:cNvSpPr>
          <p:nvPr>
            <p:ph type="body" sz="quarter" idx="13"/>
          </p:nvPr>
        </p:nvSpPr>
        <p:spPr>
          <a:xfrm>
            <a:off x="677509" y="4013200"/>
            <a:ext cx="8598908" cy="514248"/>
          </a:xfrm>
        </p:spPr>
        <p:txBody>
          <a:bodyPr anchor="b">
            <a:noAutofit/>
          </a:bodyPr>
          <a:lstStyle>
            <a:lvl1pPr marL="0" indent="0" latinLnBrk="1">
              <a:buFontTx/>
              <a:buNone/>
              <a:defRPr lang="ko-KR" sz="2400">
                <a:solidFill>
                  <a:schemeClr val="tx1">
                    <a:lumMod val="75000"/>
                    <a:lumOff val="25000"/>
                  </a:schemeClr>
                </a:solidFill>
                <a:ea typeface="맑은 고딕" panose="020B0503020000020004" pitchFamily="50" charset="-127"/>
              </a:defRPr>
            </a:lvl1pPr>
            <a:lvl2pPr marL="457200" indent="0" latinLnBrk="1">
              <a:buFontTx/>
              <a:buNone/>
              <a:defRPr lang="ko-KR"/>
            </a:lvl2pPr>
            <a:lvl3pPr marL="914400" indent="0" latinLnBrk="1">
              <a:buFontTx/>
              <a:buNone/>
              <a:defRPr lang="ko-KR"/>
            </a:lvl3pPr>
            <a:lvl4pPr marL="1371600" indent="0" latinLnBrk="1">
              <a:buFontTx/>
              <a:buNone/>
              <a:defRPr lang="ko-KR"/>
            </a:lvl4pPr>
            <a:lvl5pPr marL="1828800" indent="0" latinLnBrk="1">
              <a:buFontTx/>
              <a:buNone/>
              <a:defRPr lang="ko-KR"/>
            </a:lvl5pPr>
          </a:lstStyle>
          <a:p>
            <a:pPr lvl="0" latinLnBrk="1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24" name="텍스트 상자 23"/>
          <p:cNvSpPr txBox="1"/>
          <p:nvPr/>
        </p:nvSpPr>
        <p:spPr>
          <a:xfrm>
            <a:off x="542011" y="790378"/>
            <a:ext cx="60975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latinLnBrk="1">
              <a:spcBef>
                <a:spcPct val="0"/>
              </a:spcBef>
              <a:buNone/>
              <a:defRPr lang="ko-KR"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 latinLnBrk="1">
              <a:defRPr lang="ko-KR">
                <a:solidFill>
                  <a:schemeClr val="tx2"/>
                </a:solidFill>
              </a:defRPr>
            </a:lvl2pPr>
            <a:lvl3pPr latinLnBrk="1">
              <a:defRPr lang="ko-KR">
                <a:solidFill>
                  <a:schemeClr val="tx2"/>
                </a:solidFill>
              </a:defRPr>
            </a:lvl3pPr>
            <a:lvl4pPr latinLnBrk="1">
              <a:defRPr lang="ko-KR">
                <a:solidFill>
                  <a:schemeClr val="tx2"/>
                </a:solidFill>
              </a:defRPr>
            </a:lvl4pPr>
            <a:lvl5pPr latinLnBrk="1">
              <a:defRPr lang="ko-KR">
                <a:solidFill>
                  <a:schemeClr val="tx2"/>
                </a:solidFill>
              </a:defRPr>
            </a:lvl5pPr>
            <a:lvl6pPr latinLnBrk="1">
              <a:defRPr lang="ko-KR">
                <a:solidFill>
                  <a:schemeClr val="tx2"/>
                </a:solidFill>
              </a:defRPr>
            </a:lvl6pPr>
            <a:lvl7pPr latinLnBrk="1">
              <a:defRPr lang="ko-KR">
                <a:solidFill>
                  <a:schemeClr val="tx2"/>
                </a:solidFill>
              </a:defRPr>
            </a:lvl7pPr>
            <a:lvl8pPr latinLnBrk="1">
              <a:defRPr lang="ko-KR">
                <a:solidFill>
                  <a:schemeClr val="tx2"/>
                </a:solidFill>
              </a:defRPr>
            </a:lvl8pPr>
            <a:lvl9pPr latinLnBrk="1">
              <a:defRPr lang="ko-KR">
                <a:solidFill>
                  <a:schemeClr val="tx2"/>
                </a:solidFill>
              </a:defRPr>
            </a:lvl9pPr>
          </a:lstStyle>
          <a:p>
            <a:pPr lvl="0" latinLnBrk="1"/>
            <a:r>
              <a:rPr lang="ko-KR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텍스트 상자 24"/>
          <p:cNvSpPr txBox="1"/>
          <p:nvPr/>
        </p:nvSpPr>
        <p:spPr>
          <a:xfrm>
            <a:off x="8895327" y="2886556"/>
            <a:ext cx="60975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ko-KR"/>
            </a:defPPr>
            <a:lvl1pPr lvl="0" latinLnBrk="1">
              <a:spcBef>
                <a:spcPct val="0"/>
              </a:spcBef>
              <a:buNone/>
              <a:defRPr lang="ko-KR" sz="8000" b="0" cap="all" baseline="0">
                <a:ln w="3175" cmpd="sng">
                  <a:noFill/>
                </a:ln>
                <a:effectLst/>
                <a:latin typeface="Arial"/>
                <a:ea typeface="+mj-ea"/>
                <a:cs typeface="Trebuchet MS"/>
              </a:defRPr>
            </a:lvl1pPr>
            <a:lvl2pPr latinLnBrk="1">
              <a:defRPr lang="ko-KR">
                <a:solidFill>
                  <a:schemeClr val="tx2"/>
                </a:solidFill>
              </a:defRPr>
            </a:lvl2pPr>
            <a:lvl3pPr latinLnBrk="1">
              <a:defRPr lang="ko-KR">
                <a:solidFill>
                  <a:schemeClr val="tx2"/>
                </a:solidFill>
              </a:defRPr>
            </a:lvl3pPr>
            <a:lvl4pPr latinLnBrk="1">
              <a:defRPr lang="ko-KR">
                <a:solidFill>
                  <a:schemeClr val="tx2"/>
                </a:solidFill>
              </a:defRPr>
            </a:lvl4pPr>
            <a:lvl5pPr latinLnBrk="1">
              <a:defRPr lang="ko-KR">
                <a:solidFill>
                  <a:schemeClr val="tx2"/>
                </a:solidFill>
              </a:defRPr>
            </a:lvl5pPr>
            <a:lvl6pPr latinLnBrk="1">
              <a:defRPr lang="ko-KR">
                <a:solidFill>
                  <a:schemeClr val="tx2"/>
                </a:solidFill>
              </a:defRPr>
            </a:lvl6pPr>
            <a:lvl7pPr latinLnBrk="1">
              <a:defRPr lang="ko-KR">
                <a:solidFill>
                  <a:schemeClr val="tx2"/>
                </a:solidFill>
              </a:defRPr>
            </a:lvl7pPr>
            <a:lvl8pPr latinLnBrk="1">
              <a:defRPr lang="ko-KR">
                <a:solidFill>
                  <a:schemeClr val="tx2"/>
                </a:solidFill>
              </a:defRPr>
            </a:lvl8pPr>
            <a:lvl9pPr latinLnBrk="1">
              <a:defRPr lang="ko-KR">
                <a:solidFill>
                  <a:schemeClr val="tx2"/>
                </a:solidFill>
              </a:defRPr>
            </a:lvl9pPr>
          </a:lstStyle>
          <a:p>
            <a:pPr lvl="0" latinLnBrk="1"/>
            <a:r>
              <a:rPr lang="ko-KR" sz="80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”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7207010" y="6041363"/>
            <a:ext cx="912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맑은 고딕" panose="020B0503020000020004" pitchFamily="50" charset="-127"/>
              </a:defRPr>
            </a:lvl1pPr>
          </a:lstStyle>
          <a:p>
            <a:fld id="{BE4DD830-4659-44F5-98C9-995E1477E31D}" type="datetime5">
              <a:rPr lang="ko-KR" altLang="en-US" smtClean="0"/>
              <a:t>2020/4/6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73988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참 또는 거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85978" y="609600"/>
            <a:ext cx="8590440" cy="3022600"/>
          </a:xfrm>
        </p:spPr>
        <p:txBody>
          <a:bodyPr anchor="ctr">
            <a:normAutofit/>
          </a:bodyPr>
          <a:lstStyle>
            <a:lvl1pPr algn="l" latinLnBrk="1">
              <a:defRPr lang="ko-KR" sz="4400" b="0" cap="none"/>
            </a:lvl1pPr>
          </a:lstStyle>
          <a:p>
            <a:r>
              <a:rPr lang="ko-KR" altLang="en-US" smtClean="0"/>
              <a:t>마스터 제목 스타일 편집</a:t>
            </a:r>
            <a:endParaRPr lang="ko-KR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77512" y="4527448"/>
            <a:ext cx="8598907" cy="1513914"/>
          </a:xfrm>
        </p:spPr>
        <p:txBody>
          <a:bodyPr anchor="t">
            <a:normAutofit/>
          </a:bodyPr>
          <a:lstStyle>
            <a:lvl1pPr marL="0" indent="0" algn="l" latinLnBrk="1">
              <a:buNone/>
              <a:defRPr lang="ko-KR" sz="1800">
                <a:solidFill>
                  <a:schemeClr val="tx1">
                    <a:lumMod val="50000"/>
                    <a:lumOff val="50000"/>
                  </a:schemeClr>
                </a:solidFill>
                <a:ea typeface="맑은 고딕" panose="020B0503020000020004" pitchFamily="50" charset="-127"/>
              </a:defRPr>
            </a:lvl1pPr>
            <a:lvl2pPr marL="457200" indent="0" latinLnBrk="1">
              <a:buNone/>
              <a:defRPr lang="ko-KR"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latinLnBrk="1">
              <a:buNone/>
              <a:defRPr lang="ko-KR"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latinLnBrk="1">
              <a:buNone/>
              <a:defRPr lang="ko-KR"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latinLnBrk="1">
              <a:buNone/>
              <a:defRPr lang="ko-KR"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latinLnBrk="1">
              <a:buNone/>
              <a:defRPr lang="ko-KR"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latinLnBrk="1">
              <a:buNone/>
              <a:defRPr lang="ko-KR"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latinLnBrk="1">
              <a:buNone/>
              <a:defRPr lang="ko-KR"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latinLnBrk="1">
              <a:buNone/>
              <a:defRPr lang="ko-KR"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latinLnBrk="1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맑은 고딕" panose="020B0503020000020004" pitchFamily="50" charset="-127"/>
              </a:defRPr>
            </a:lvl1pPr>
          </a:lstStyle>
          <a:p>
            <a:endParaRPr lang="ko-KR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7A5AD-5AEC-42D0-A3BE-F46B40576360}" type="slidenum">
              <a:rPr lang="en-US" altLang="ko-KR" smtClean="0"/>
              <a:pPr/>
              <a:t>‹#›</a:t>
            </a:fld>
            <a:endParaRPr lang="ko-KR" altLang="en-US" dirty="0">
              <a:ea typeface="맑은 고딕" panose="020B0503020000020004" pitchFamily="50" charset="-127"/>
            </a:endParaRPr>
          </a:p>
        </p:txBody>
      </p:sp>
      <p:sp>
        <p:nvSpPr>
          <p:cNvPr id="23" name="텍스트 개체 틀 9"/>
          <p:cNvSpPr>
            <a:spLocks noGrp="1"/>
          </p:cNvSpPr>
          <p:nvPr>
            <p:ph type="body" sz="quarter" idx="13"/>
          </p:nvPr>
        </p:nvSpPr>
        <p:spPr>
          <a:xfrm>
            <a:off x="677509" y="4013200"/>
            <a:ext cx="8598908" cy="514248"/>
          </a:xfrm>
        </p:spPr>
        <p:txBody>
          <a:bodyPr anchor="b">
            <a:noAutofit/>
          </a:bodyPr>
          <a:lstStyle>
            <a:lvl1pPr marL="0" indent="0" latinLnBrk="1">
              <a:buFontTx/>
              <a:buNone/>
              <a:defRPr lang="ko-KR" sz="2400">
                <a:solidFill>
                  <a:schemeClr val="accent1"/>
                </a:solidFill>
                <a:ea typeface="맑은 고딕" panose="020B0503020000020004" pitchFamily="50" charset="-127"/>
              </a:defRPr>
            </a:lvl1pPr>
            <a:lvl2pPr marL="457200" indent="0" latinLnBrk="1">
              <a:buFontTx/>
              <a:buNone/>
              <a:defRPr lang="ko-KR"/>
            </a:lvl2pPr>
            <a:lvl3pPr marL="914400" indent="0" latinLnBrk="1">
              <a:buFontTx/>
              <a:buNone/>
              <a:defRPr lang="ko-KR"/>
            </a:lvl3pPr>
            <a:lvl4pPr marL="1371600" indent="0" latinLnBrk="1">
              <a:buFontTx/>
              <a:buNone/>
              <a:defRPr lang="ko-KR"/>
            </a:lvl4pPr>
            <a:lvl5pPr marL="1828800" indent="0" latinLnBrk="1">
              <a:buFontTx/>
              <a:buNone/>
              <a:defRPr lang="ko-KR"/>
            </a:lvl5pPr>
          </a:lstStyle>
          <a:p>
            <a:pPr lvl="0" latinLnBrk="1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7207010" y="6041363"/>
            <a:ext cx="912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맑은 고딕" panose="020B0503020000020004" pitchFamily="50" charset="-127"/>
              </a:defRPr>
            </a:lvl1pPr>
          </a:lstStyle>
          <a:p>
            <a:fld id="{5EFEA9B4-F0DF-4310-980D-DB52315075B3}" type="datetime5">
              <a:rPr lang="ko-KR" altLang="en-US" smtClean="0"/>
              <a:t>2020/4/6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43124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vert"/>
          <a:lstStyle>
            <a:lvl1pPr>
              <a:defRPr>
                <a:ea typeface="맑은 고딕" panose="020B0503020000020004" pitchFamily="50" charset="-127"/>
              </a:defRPr>
            </a:lvl1pPr>
            <a:lvl2pPr>
              <a:defRPr>
                <a:ea typeface="맑은 고딕" panose="020B0503020000020004" pitchFamily="50" charset="-127"/>
              </a:defRPr>
            </a:lvl2pPr>
            <a:lvl3pPr>
              <a:defRPr>
                <a:ea typeface="맑은 고딕" panose="020B0503020000020004" pitchFamily="50" charset="-127"/>
              </a:defRPr>
            </a:lvl3pPr>
            <a:lvl4pPr>
              <a:defRPr>
                <a:ea typeface="맑은 고딕" panose="020B0503020000020004" pitchFamily="50" charset="-127"/>
              </a:defRPr>
            </a:lvl4pPr>
            <a:lvl5pPr>
              <a:defRPr>
                <a:ea typeface="맑은 고딕" panose="020B0503020000020004" pitchFamily="50" charset="-127"/>
              </a:defRPr>
            </a:lvl5pPr>
          </a:lstStyle>
          <a:p>
            <a:pPr lvl="0" latinLnBrk="1"/>
            <a:r>
              <a:rPr lang="ko-KR" altLang="en-US" smtClean="0"/>
              <a:t>마스터 텍스트 스타일을 편집합니다</a:t>
            </a:r>
          </a:p>
          <a:p>
            <a:pPr lvl="1" latinLnBrk="1"/>
            <a:r>
              <a:rPr lang="ko-KR" altLang="en-US" smtClean="0"/>
              <a:t>둘째 수준</a:t>
            </a:r>
          </a:p>
          <a:p>
            <a:pPr lvl="2" latinLnBrk="1"/>
            <a:r>
              <a:rPr lang="ko-KR" altLang="en-US" smtClean="0"/>
              <a:t>셋째 수준</a:t>
            </a:r>
          </a:p>
          <a:p>
            <a:pPr lvl="3" latinLnBrk="1"/>
            <a:r>
              <a:rPr lang="ko-KR" altLang="en-US" smtClean="0"/>
              <a:t>넷째 수준</a:t>
            </a:r>
          </a:p>
          <a:p>
            <a:pPr lvl="4" latinLnBrk="1"/>
            <a:r>
              <a:rPr lang="ko-KR" altLang="en-US" smtClean="0"/>
              <a:t>다섯째 수준</a:t>
            </a:r>
            <a:endParaRPr lang="ko-KR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맑은 고딕" panose="020B0503020000020004" pitchFamily="50" charset="-127"/>
              </a:defRPr>
            </a:lvl1pPr>
          </a:lstStyle>
          <a:p>
            <a:endParaRPr lang="ko-KR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7A5AD-5AEC-42D0-A3BE-F46B40576360}" type="slidenum">
              <a:rPr lang="en-US" altLang="ko-KR" smtClean="0"/>
              <a:pPr/>
              <a:t>‹#›</a:t>
            </a:fld>
            <a:endParaRPr lang="ko-KR" altLang="en-US" dirty="0">
              <a:ea typeface="맑은 고딕" panose="020B0503020000020004" pitchFamily="50" charset="-127"/>
            </a:endParaRP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7207010" y="6041363"/>
            <a:ext cx="912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맑은 고딕" panose="020B0503020000020004" pitchFamily="50" charset="-127"/>
              </a:defRPr>
            </a:lvl1pPr>
          </a:lstStyle>
          <a:p>
            <a:fld id="{5C92DAC6-D9F6-4537-B1C5-1AEE9BB4D2E3}" type="datetime5">
              <a:rPr lang="ko-KR" altLang="en-US" smtClean="0"/>
              <a:t>2020/4/6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08095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7969749" y="609600"/>
            <a:ext cx="1305083" cy="5251451"/>
          </a:xfrm>
        </p:spPr>
        <p:txBody>
          <a:bodyPr vert="vert" anchor="ctr"/>
          <a:lstStyle/>
          <a:p>
            <a:r>
              <a:rPr lang="ko-KR" altLang="en-US" smtClean="0"/>
              <a:t>마스터 제목 스타일 편집</a:t>
            </a:r>
            <a:endParaRPr lang="ko-KR" dirty="0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77511" y="609600"/>
            <a:ext cx="7061989" cy="5251450"/>
          </a:xfrm>
        </p:spPr>
        <p:txBody>
          <a:bodyPr vert="vert"/>
          <a:lstStyle>
            <a:lvl1pPr>
              <a:defRPr>
                <a:ea typeface="맑은 고딕" panose="020B0503020000020004" pitchFamily="50" charset="-127"/>
              </a:defRPr>
            </a:lvl1pPr>
            <a:lvl2pPr>
              <a:defRPr>
                <a:ea typeface="맑은 고딕" panose="020B0503020000020004" pitchFamily="50" charset="-127"/>
              </a:defRPr>
            </a:lvl2pPr>
            <a:lvl3pPr>
              <a:defRPr>
                <a:ea typeface="맑은 고딕" panose="020B0503020000020004" pitchFamily="50" charset="-127"/>
              </a:defRPr>
            </a:lvl3pPr>
            <a:lvl4pPr>
              <a:defRPr>
                <a:ea typeface="맑은 고딕" panose="020B0503020000020004" pitchFamily="50" charset="-127"/>
              </a:defRPr>
            </a:lvl4pPr>
            <a:lvl5pPr>
              <a:defRPr>
                <a:ea typeface="맑은 고딕" panose="020B0503020000020004" pitchFamily="50" charset="-127"/>
              </a:defRPr>
            </a:lvl5pPr>
          </a:lstStyle>
          <a:p>
            <a:pPr lvl="0" latinLnBrk="1"/>
            <a:r>
              <a:rPr lang="ko-KR" altLang="en-US" smtClean="0"/>
              <a:t>마스터 텍스트 스타일을 편집합니다</a:t>
            </a:r>
          </a:p>
          <a:p>
            <a:pPr lvl="1" latinLnBrk="1"/>
            <a:r>
              <a:rPr lang="ko-KR" altLang="en-US" smtClean="0"/>
              <a:t>둘째 수준</a:t>
            </a:r>
          </a:p>
          <a:p>
            <a:pPr lvl="2" latinLnBrk="1"/>
            <a:r>
              <a:rPr lang="ko-KR" altLang="en-US" smtClean="0"/>
              <a:t>셋째 수준</a:t>
            </a:r>
          </a:p>
          <a:p>
            <a:pPr lvl="3" latinLnBrk="1"/>
            <a:r>
              <a:rPr lang="ko-KR" altLang="en-US" smtClean="0"/>
              <a:t>넷째 수준</a:t>
            </a:r>
          </a:p>
          <a:p>
            <a:pPr lvl="4" latinLnBrk="1"/>
            <a:r>
              <a:rPr lang="ko-KR" altLang="en-US" smtClean="0"/>
              <a:t>다섯째 수준</a:t>
            </a:r>
            <a:endParaRPr lang="ko-KR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맑은 고딕" panose="020B0503020000020004" pitchFamily="50" charset="-127"/>
              </a:defRPr>
            </a:lvl1pPr>
          </a:lstStyle>
          <a:p>
            <a:endParaRPr lang="ko-KR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7A5AD-5AEC-42D0-A3BE-F46B40576360}" type="slidenum">
              <a:rPr lang="en-US" altLang="ko-KR" smtClean="0"/>
              <a:pPr/>
              <a:t>‹#›</a:t>
            </a:fld>
            <a:endParaRPr lang="ko-KR" altLang="en-US" dirty="0">
              <a:ea typeface="맑은 고딕" panose="020B0503020000020004" pitchFamily="50" charset="-127"/>
            </a:endParaRP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7207010" y="6041363"/>
            <a:ext cx="912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맑은 고딕" panose="020B0503020000020004" pitchFamily="50" charset="-127"/>
              </a:defRPr>
            </a:lvl1pPr>
          </a:lstStyle>
          <a:p>
            <a:fld id="{A8A058F8-1581-44C9-A290-D2E191046B25}" type="datetime5">
              <a:rPr lang="ko-KR" altLang="en-US" smtClean="0"/>
              <a:t>2020/4/6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91648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latinLnBrk="1">
              <a:defRPr lang="ko-KR" sz="3600"/>
            </a:lvl1pPr>
          </a:lstStyle>
          <a:p>
            <a:r>
              <a:rPr lang="ko-KR" altLang="en-US" smtClean="0"/>
              <a:t>마스터 제목 스타일 편집</a:t>
            </a:r>
            <a:endParaRPr lang="ko-KR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ea typeface="맑은 고딕" panose="020B0503020000020004" pitchFamily="50" charset="-127"/>
              </a:defRPr>
            </a:lvl1pPr>
            <a:lvl2pPr>
              <a:defRPr>
                <a:ea typeface="맑은 고딕" panose="020B0503020000020004" pitchFamily="50" charset="-127"/>
              </a:defRPr>
            </a:lvl2pPr>
            <a:lvl3pPr>
              <a:defRPr>
                <a:ea typeface="맑은 고딕" panose="020B0503020000020004" pitchFamily="50" charset="-127"/>
              </a:defRPr>
            </a:lvl3pPr>
            <a:lvl4pPr>
              <a:defRPr>
                <a:ea typeface="맑은 고딕" panose="020B0503020000020004" pitchFamily="50" charset="-127"/>
              </a:defRPr>
            </a:lvl4pPr>
            <a:lvl5pPr>
              <a:defRPr>
                <a:ea typeface="맑은 고딕" panose="020B0503020000020004" pitchFamily="50" charset="-127"/>
              </a:defRPr>
            </a:lvl5pPr>
          </a:lstStyle>
          <a:p>
            <a:pPr lvl="0" latinLnBrk="1"/>
            <a:r>
              <a:rPr lang="ko-KR" altLang="en-US" smtClean="0"/>
              <a:t>마스터 텍스트 스타일을 편집합니다</a:t>
            </a:r>
          </a:p>
          <a:p>
            <a:pPr lvl="1" latinLnBrk="1"/>
            <a:r>
              <a:rPr lang="ko-KR" altLang="en-US" smtClean="0"/>
              <a:t>둘째 수준</a:t>
            </a:r>
          </a:p>
          <a:p>
            <a:pPr lvl="2" latinLnBrk="1"/>
            <a:r>
              <a:rPr lang="ko-KR" altLang="en-US" smtClean="0"/>
              <a:t>셋째 수준</a:t>
            </a:r>
          </a:p>
          <a:p>
            <a:pPr lvl="3" latinLnBrk="1"/>
            <a:r>
              <a:rPr lang="ko-KR" altLang="en-US" smtClean="0"/>
              <a:t>넷째 수준</a:t>
            </a:r>
          </a:p>
          <a:p>
            <a:pPr lvl="4" latinLnBrk="1"/>
            <a:r>
              <a:rPr lang="ko-KR" altLang="en-US" smtClean="0"/>
              <a:t>다섯째 수준</a:t>
            </a:r>
            <a:endParaRPr lang="ko-KR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맑은 고딕" panose="020B0503020000020004" pitchFamily="50" charset="-127"/>
              </a:defRPr>
            </a:lvl1pPr>
          </a:lstStyle>
          <a:p>
            <a:endParaRPr lang="ko-KR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7A5AD-5AEC-42D0-A3BE-F46B40576360}" type="slidenum">
              <a:rPr lang="en-US" altLang="ko-KR" smtClean="0"/>
              <a:pPr/>
              <a:t>‹#›</a:t>
            </a:fld>
            <a:endParaRPr lang="ko-KR" altLang="en-US" dirty="0">
              <a:ea typeface="맑은 고딕" panose="020B0503020000020004" pitchFamily="50" charset="-127"/>
            </a:endParaRP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7207010" y="6041363"/>
            <a:ext cx="912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맑은 고딕" panose="020B0503020000020004" pitchFamily="50" charset="-127"/>
              </a:defRPr>
            </a:lvl1pPr>
          </a:lstStyle>
          <a:p>
            <a:fld id="{DC46B047-B191-4E7E-B383-66F60119A330}" type="datetime5">
              <a:rPr lang="ko-KR" altLang="en-US" smtClean="0"/>
              <a:t>2020/4/6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62839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77512" y="2700868"/>
            <a:ext cx="8598907" cy="1826581"/>
          </a:xfrm>
        </p:spPr>
        <p:txBody>
          <a:bodyPr anchor="b"/>
          <a:lstStyle>
            <a:lvl1pPr algn="l" latinLnBrk="1">
              <a:defRPr lang="ko-KR" sz="4000" b="0" cap="none"/>
            </a:lvl1pPr>
          </a:lstStyle>
          <a:p>
            <a:r>
              <a:rPr lang="ko-KR" altLang="en-US" smtClean="0"/>
              <a:t>마스터 제목 스타일 편집</a:t>
            </a:r>
            <a:endParaRPr lang="ko-KR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77512" y="4527448"/>
            <a:ext cx="8598907" cy="860400"/>
          </a:xfrm>
        </p:spPr>
        <p:txBody>
          <a:bodyPr anchor="t"/>
          <a:lstStyle>
            <a:lvl1pPr marL="0" indent="0" algn="l" latinLnBrk="1">
              <a:buNone/>
              <a:defRPr lang="ko-KR" sz="2000">
                <a:solidFill>
                  <a:schemeClr val="tx1">
                    <a:lumMod val="50000"/>
                    <a:lumOff val="50000"/>
                  </a:schemeClr>
                </a:solidFill>
                <a:ea typeface="맑은 고딕" panose="020B0503020000020004" pitchFamily="50" charset="-127"/>
              </a:defRPr>
            </a:lvl1pPr>
            <a:lvl2pPr marL="457200" indent="0" latinLnBrk="1">
              <a:buNone/>
              <a:defRPr lang="ko-KR"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latinLnBrk="1">
              <a:buNone/>
              <a:defRPr lang="ko-KR"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latinLnBrk="1">
              <a:buNone/>
              <a:defRPr lang="ko-KR"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latinLnBrk="1">
              <a:buNone/>
              <a:defRPr lang="ko-KR"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latinLnBrk="1">
              <a:buNone/>
              <a:defRPr lang="ko-KR"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latinLnBrk="1">
              <a:buNone/>
              <a:defRPr lang="ko-KR"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latinLnBrk="1">
              <a:buNone/>
              <a:defRPr lang="ko-KR"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latinLnBrk="1">
              <a:buNone/>
              <a:defRPr lang="ko-KR"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latinLnBrk="1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맑은 고딕" panose="020B0503020000020004" pitchFamily="50" charset="-127"/>
              </a:defRPr>
            </a:lvl1pPr>
          </a:lstStyle>
          <a:p>
            <a:endParaRPr lang="ko-KR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7A5AD-5AEC-42D0-A3BE-F46B40576360}" type="slidenum">
              <a:rPr lang="en-US" altLang="ko-KR" smtClean="0"/>
              <a:pPr/>
              <a:t>‹#›</a:t>
            </a:fld>
            <a:endParaRPr lang="ko-KR" altLang="en-US" dirty="0">
              <a:ea typeface="맑은 고딕" panose="020B0503020000020004" pitchFamily="50" charset="-127"/>
            </a:endParaRP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7207010" y="6041363"/>
            <a:ext cx="912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맑은 고딕" panose="020B0503020000020004" pitchFamily="50" charset="-127"/>
              </a:defRPr>
            </a:lvl1pPr>
          </a:lstStyle>
          <a:p>
            <a:fld id="{BF36D3FA-12D0-4C4E-B877-59447AD4C2B2}" type="datetime5">
              <a:rPr lang="ko-KR" altLang="en-US" smtClean="0"/>
              <a:t>2020/4/6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79490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77511" y="2160589"/>
            <a:ext cx="4185125" cy="3880772"/>
          </a:xfrm>
        </p:spPr>
        <p:txBody>
          <a:bodyPr/>
          <a:lstStyle>
            <a:lvl1pPr>
              <a:defRPr>
                <a:ea typeface="맑은 고딕" panose="020B0503020000020004" pitchFamily="50" charset="-127"/>
              </a:defRPr>
            </a:lvl1pPr>
            <a:lvl2pPr>
              <a:defRPr>
                <a:ea typeface="맑은 고딕" panose="020B0503020000020004" pitchFamily="50" charset="-127"/>
              </a:defRPr>
            </a:lvl2pPr>
            <a:lvl3pPr>
              <a:defRPr>
                <a:ea typeface="맑은 고딕" panose="020B0503020000020004" pitchFamily="50" charset="-127"/>
              </a:defRPr>
            </a:lvl3pPr>
            <a:lvl4pPr>
              <a:defRPr>
                <a:ea typeface="맑은 고딕" panose="020B0503020000020004" pitchFamily="50" charset="-127"/>
              </a:defRPr>
            </a:lvl4pPr>
            <a:lvl5pPr>
              <a:defRPr>
                <a:ea typeface="맑은 고딕" panose="020B0503020000020004" pitchFamily="50" charset="-127"/>
              </a:defRPr>
            </a:lvl5pPr>
          </a:lstStyle>
          <a:p>
            <a:pPr lvl="0" latinLnBrk="1"/>
            <a:r>
              <a:rPr lang="ko-KR" altLang="en-US" smtClean="0"/>
              <a:t>마스터 텍스트 스타일을 편집합니다</a:t>
            </a:r>
          </a:p>
          <a:p>
            <a:pPr lvl="1" latinLnBrk="1"/>
            <a:r>
              <a:rPr lang="ko-KR" altLang="en-US" smtClean="0"/>
              <a:t>둘째 수준</a:t>
            </a:r>
          </a:p>
          <a:p>
            <a:pPr lvl="2" latinLnBrk="1"/>
            <a:r>
              <a:rPr lang="ko-KR" altLang="en-US" smtClean="0"/>
              <a:t>셋째 수준</a:t>
            </a:r>
          </a:p>
          <a:p>
            <a:pPr lvl="3" latinLnBrk="1"/>
            <a:r>
              <a:rPr lang="ko-KR" altLang="en-US" smtClean="0"/>
              <a:t>넷째 수준</a:t>
            </a:r>
          </a:p>
          <a:p>
            <a:pPr lvl="4" latinLnBrk="1"/>
            <a:r>
              <a:rPr lang="ko-KR" altLang="en-US" smtClean="0"/>
              <a:t>다섯째 수준</a:t>
            </a:r>
            <a:endParaRPr lang="ko-KR" dirty="0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5091296" y="2160590"/>
            <a:ext cx="4185124" cy="3880773"/>
          </a:xfrm>
        </p:spPr>
        <p:txBody>
          <a:bodyPr/>
          <a:lstStyle>
            <a:lvl1pPr>
              <a:defRPr>
                <a:ea typeface="맑은 고딕" panose="020B0503020000020004" pitchFamily="50" charset="-127"/>
              </a:defRPr>
            </a:lvl1pPr>
            <a:lvl2pPr>
              <a:defRPr>
                <a:ea typeface="맑은 고딕" panose="020B0503020000020004" pitchFamily="50" charset="-127"/>
              </a:defRPr>
            </a:lvl2pPr>
            <a:lvl3pPr>
              <a:defRPr>
                <a:ea typeface="맑은 고딕" panose="020B0503020000020004" pitchFamily="50" charset="-127"/>
              </a:defRPr>
            </a:lvl3pPr>
            <a:lvl4pPr>
              <a:defRPr>
                <a:ea typeface="맑은 고딕" panose="020B0503020000020004" pitchFamily="50" charset="-127"/>
              </a:defRPr>
            </a:lvl4pPr>
            <a:lvl5pPr>
              <a:defRPr>
                <a:ea typeface="맑은 고딕" panose="020B0503020000020004" pitchFamily="50" charset="-127"/>
              </a:defRPr>
            </a:lvl5pPr>
          </a:lstStyle>
          <a:p>
            <a:pPr lvl="0" latinLnBrk="1"/>
            <a:r>
              <a:rPr lang="ko-KR" altLang="en-US" smtClean="0"/>
              <a:t>마스터 텍스트 스타일을 편집합니다</a:t>
            </a:r>
          </a:p>
          <a:p>
            <a:pPr lvl="1" latinLnBrk="1"/>
            <a:r>
              <a:rPr lang="ko-KR" altLang="en-US" smtClean="0"/>
              <a:t>둘째 수준</a:t>
            </a:r>
          </a:p>
          <a:p>
            <a:pPr lvl="2" latinLnBrk="1"/>
            <a:r>
              <a:rPr lang="ko-KR" altLang="en-US" smtClean="0"/>
              <a:t>셋째 수준</a:t>
            </a:r>
          </a:p>
          <a:p>
            <a:pPr lvl="3" latinLnBrk="1"/>
            <a:r>
              <a:rPr lang="ko-KR" altLang="en-US" smtClean="0"/>
              <a:t>넷째 수준</a:t>
            </a:r>
          </a:p>
          <a:p>
            <a:pPr lvl="4" latinLnBrk="1"/>
            <a:r>
              <a:rPr lang="ko-KR" altLang="en-US" smtClean="0"/>
              <a:t>다섯째 수준</a:t>
            </a:r>
            <a:endParaRPr lang="ko-KR" dirty="0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맑은 고딕" panose="020B0503020000020004" pitchFamily="50" charset="-127"/>
              </a:defRPr>
            </a:lvl1pPr>
          </a:lstStyle>
          <a:p>
            <a:endParaRPr lang="ko-KR" dirty="0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7A5AD-5AEC-42D0-A3BE-F46B40576360}" type="slidenum">
              <a:rPr lang="en-US" altLang="ko-KR" smtClean="0"/>
              <a:pPr/>
              <a:t>‹#›</a:t>
            </a:fld>
            <a:endParaRPr lang="ko-KR" altLang="en-US" dirty="0">
              <a:ea typeface="맑은 고딕" panose="020B0503020000020004" pitchFamily="50" charset="-127"/>
            </a:endParaRP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3"/>
          </p:nvPr>
        </p:nvSpPr>
        <p:spPr>
          <a:xfrm>
            <a:off x="7207010" y="6041363"/>
            <a:ext cx="912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맑은 고딕" panose="020B0503020000020004" pitchFamily="50" charset="-127"/>
              </a:defRPr>
            </a:lvl1pPr>
          </a:lstStyle>
          <a:p>
            <a:fld id="{930C93AE-174B-4E4B-8F0C-BAA2931A7FFC}" type="datetime5">
              <a:rPr lang="ko-KR" altLang="en-US" smtClean="0"/>
              <a:t>2020/4/6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76166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latinLnBrk="1">
              <a:defRPr lang="ko-KR"/>
            </a:lvl1pPr>
          </a:lstStyle>
          <a:p>
            <a:r>
              <a:rPr lang="ko-KR" altLang="en-US" smtClean="0"/>
              <a:t>마스터 제목 스타일 편집</a:t>
            </a:r>
            <a:endParaRPr lang="ko-KR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75922" y="2160983"/>
            <a:ext cx="4186713" cy="576262"/>
          </a:xfrm>
        </p:spPr>
        <p:txBody>
          <a:bodyPr anchor="b">
            <a:noAutofit/>
          </a:bodyPr>
          <a:lstStyle>
            <a:lvl1pPr marL="0" indent="0" latinLnBrk="1">
              <a:buNone/>
              <a:defRPr lang="ko-KR" sz="2400" b="0">
                <a:ea typeface="맑은 고딕" panose="020B0503020000020004" pitchFamily="50" charset="-127"/>
              </a:defRPr>
            </a:lvl1pPr>
            <a:lvl2pPr marL="457200" indent="0" latinLnBrk="1">
              <a:buNone/>
              <a:defRPr lang="ko-KR" sz="2000" b="1"/>
            </a:lvl2pPr>
            <a:lvl3pPr marL="914400" indent="0" latinLnBrk="1">
              <a:buNone/>
              <a:defRPr lang="ko-KR" sz="1800" b="1"/>
            </a:lvl3pPr>
            <a:lvl4pPr marL="1371600" indent="0" latinLnBrk="1">
              <a:buNone/>
              <a:defRPr lang="ko-KR" sz="1600" b="1"/>
            </a:lvl4pPr>
            <a:lvl5pPr marL="1828800" indent="0" latinLnBrk="1">
              <a:buNone/>
              <a:defRPr lang="ko-KR" sz="1600" b="1"/>
            </a:lvl5pPr>
            <a:lvl6pPr marL="2286000" indent="0" latinLnBrk="1">
              <a:buNone/>
              <a:defRPr lang="ko-KR" sz="1600" b="1"/>
            </a:lvl6pPr>
            <a:lvl7pPr marL="2743200" indent="0" latinLnBrk="1">
              <a:buNone/>
              <a:defRPr lang="ko-KR" sz="1600" b="1"/>
            </a:lvl7pPr>
            <a:lvl8pPr marL="3200400" indent="0" latinLnBrk="1">
              <a:buNone/>
              <a:defRPr lang="ko-KR" sz="1600" b="1"/>
            </a:lvl8pPr>
            <a:lvl9pPr marL="3657600" indent="0" latinLnBrk="1">
              <a:buNone/>
              <a:defRPr lang="ko-KR" sz="1600" b="1"/>
            </a:lvl9pPr>
          </a:lstStyle>
          <a:p>
            <a:pPr lvl="0" latinLnBrk="1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75922" y="2737246"/>
            <a:ext cx="4186713" cy="3304117"/>
          </a:xfrm>
        </p:spPr>
        <p:txBody>
          <a:bodyPr>
            <a:normAutofit/>
          </a:bodyPr>
          <a:lstStyle>
            <a:lvl1pPr>
              <a:defRPr>
                <a:ea typeface="맑은 고딕" panose="020B0503020000020004" pitchFamily="50" charset="-127"/>
              </a:defRPr>
            </a:lvl1pPr>
            <a:lvl2pPr>
              <a:defRPr>
                <a:ea typeface="맑은 고딕" panose="020B0503020000020004" pitchFamily="50" charset="-127"/>
              </a:defRPr>
            </a:lvl2pPr>
            <a:lvl3pPr>
              <a:defRPr>
                <a:ea typeface="맑은 고딕" panose="020B0503020000020004" pitchFamily="50" charset="-127"/>
              </a:defRPr>
            </a:lvl3pPr>
            <a:lvl4pPr>
              <a:defRPr>
                <a:ea typeface="맑은 고딕" panose="020B0503020000020004" pitchFamily="50" charset="-127"/>
              </a:defRPr>
            </a:lvl4pPr>
            <a:lvl5pPr>
              <a:defRPr>
                <a:ea typeface="맑은 고딕" panose="020B0503020000020004" pitchFamily="50" charset="-127"/>
              </a:defRPr>
            </a:lvl5pPr>
          </a:lstStyle>
          <a:p>
            <a:pPr lvl="0" latinLnBrk="1"/>
            <a:r>
              <a:rPr lang="ko-KR" altLang="en-US" smtClean="0"/>
              <a:t>마스터 텍스트 스타일을 편집합니다</a:t>
            </a:r>
          </a:p>
          <a:p>
            <a:pPr lvl="1" latinLnBrk="1"/>
            <a:r>
              <a:rPr lang="ko-KR" altLang="en-US" smtClean="0"/>
              <a:t>둘째 수준</a:t>
            </a:r>
          </a:p>
          <a:p>
            <a:pPr lvl="2" latinLnBrk="1"/>
            <a:r>
              <a:rPr lang="ko-KR" altLang="en-US" smtClean="0"/>
              <a:t>셋째 수준</a:t>
            </a:r>
          </a:p>
          <a:p>
            <a:pPr lvl="3" latinLnBrk="1"/>
            <a:r>
              <a:rPr lang="ko-KR" altLang="en-US" smtClean="0"/>
              <a:t>넷째 수준</a:t>
            </a:r>
          </a:p>
          <a:p>
            <a:pPr lvl="4" latinLnBrk="1"/>
            <a:r>
              <a:rPr lang="ko-KR" altLang="en-US" smtClean="0"/>
              <a:t>다섯째 수준</a:t>
            </a:r>
            <a:endParaRPr lang="ko-KR" dirty="0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5089709" y="2160983"/>
            <a:ext cx="4186708" cy="576262"/>
          </a:xfrm>
        </p:spPr>
        <p:txBody>
          <a:bodyPr anchor="b">
            <a:noAutofit/>
          </a:bodyPr>
          <a:lstStyle>
            <a:lvl1pPr marL="0" indent="0" latinLnBrk="1">
              <a:buNone/>
              <a:defRPr lang="ko-KR" sz="2400" b="0">
                <a:ea typeface="맑은 고딕" panose="020B0503020000020004" pitchFamily="50" charset="-127"/>
              </a:defRPr>
            </a:lvl1pPr>
            <a:lvl2pPr marL="457200" indent="0" latinLnBrk="1">
              <a:buNone/>
              <a:defRPr lang="ko-KR" sz="2000" b="1"/>
            </a:lvl2pPr>
            <a:lvl3pPr marL="914400" indent="0" latinLnBrk="1">
              <a:buNone/>
              <a:defRPr lang="ko-KR" sz="1800" b="1"/>
            </a:lvl3pPr>
            <a:lvl4pPr marL="1371600" indent="0" latinLnBrk="1">
              <a:buNone/>
              <a:defRPr lang="ko-KR" sz="1600" b="1"/>
            </a:lvl4pPr>
            <a:lvl5pPr marL="1828800" indent="0" latinLnBrk="1">
              <a:buNone/>
              <a:defRPr lang="ko-KR" sz="1600" b="1"/>
            </a:lvl5pPr>
            <a:lvl6pPr marL="2286000" indent="0" latinLnBrk="1">
              <a:buNone/>
              <a:defRPr lang="ko-KR" sz="1600" b="1"/>
            </a:lvl6pPr>
            <a:lvl7pPr marL="2743200" indent="0" latinLnBrk="1">
              <a:buNone/>
              <a:defRPr lang="ko-KR" sz="1600" b="1"/>
            </a:lvl7pPr>
            <a:lvl8pPr marL="3200400" indent="0" latinLnBrk="1">
              <a:buNone/>
              <a:defRPr lang="ko-KR" sz="1600" b="1"/>
            </a:lvl8pPr>
            <a:lvl9pPr marL="3657600" indent="0" latinLnBrk="1">
              <a:buNone/>
              <a:defRPr lang="ko-KR" sz="1600" b="1"/>
            </a:lvl9pPr>
          </a:lstStyle>
          <a:p>
            <a:pPr lvl="0" latinLnBrk="1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5089710" y="2737246"/>
            <a:ext cx="4186707" cy="3304117"/>
          </a:xfrm>
        </p:spPr>
        <p:txBody>
          <a:bodyPr>
            <a:normAutofit/>
          </a:bodyPr>
          <a:lstStyle>
            <a:lvl1pPr>
              <a:defRPr>
                <a:ea typeface="맑은 고딕" panose="020B0503020000020004" pitchFamily="50" charset="-127"/>
              </a:defRPr>
            </a:lvl1pPr>
            <a:lvl2pPr>
              <a:defRPr>
                <a:ea typeface="맑은 고딕" panose="020B0503020000020004" pitchFamily="50" charset="-127"/>
              </a:defRPr>
            </a:lvl2pPr>
            <a:lvl3pPr>
              <a:defRPr>
                <a:ea typeface="맑은 고딕" panose="020B0503020000020004" pitchFamily="50" charset="-127"/>
              </a:defRPr>
            </a:lvl3pPr>
            <a:lvl4pPr>
              <a:defRPr>
                <a:ea typeface="맑은 고딕" panose="020B0503020000020004" pitchFamily="50" charset="-127"/>
              </a:defRPr>
            </a:lvl4pPr>
            <a:lvl5pPr>
              <a:defRPr>
                <a:ea typeface="맑은 고딕" panose="020B0503020000020004" pitchFamily="50" charset="-127"/>
              </a:defRPr>
            </a:lvl5pPr>
          </a:lstStyle>
          <a:p>
            <a:pPr lvl="0" latinLnBrk="1"/>
            <a:r>
              <a:rPr lang="ko-KR" altLang="en-US" smtClean="0"/>
              <a:t>마스터 텍스트 스타일을 편집합니다</a:t>
            </a:r>
          </a:p>
          <a:p>
            <a:pPr lvl="1" latinLnBrk="1"/>
            <a:r>
              <a:rPr lang="ko-KR" altLang="en-US" smtClean="0"/>
              <a:t>둘째 수준</a:t>
            </a:r>
          </a:p>
          <a:p>
            <a:pPr lvl="2" latinLnBrk="1"/>
            <a:r>
              <a:rPr lang="ko-KR" altLang="en-US" smtClean="0"/>
              <a:t>셋째 수준</a:t>
            </a:r>
          </a:p>
          <a:p>
            <a:pPr lvl="3" latinLnBrk="1"/>
            <a:r>
              <a:rPr lang="ko-KR" altLang="en-US" smtClean="0"/>
              <a:t>넷째 수준</a:t>
            </a:r>
          </a:p>
          <a:p>
            <a:pPr lvl="4" latinLnBrk="1"/>
            <a:r>
              <a:rPr lang="ko-KR" altLang="en-US" smtClean="0"/>
              <a:t>다섯째 수준</a:t>
            </a:r>
            <a:endParaRPr lang="ko-KR" dirty="0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맑은 고딕" panose="020B0503020000020004" pitchFamily="50" charset="-127"/>
              </a:defRPr>
            </a:lvl1pPr>
          </a:lstStyle>
          <a:p>
            <a:endParaRPr lang="ko-KR" dirty="0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7A5AD-5AEC-42D0-A3BE-F46B40576360}" type="slidenum">
              <a:rPr lang="en-US" altLang="ko-KR" smtClean="0"/>
              <a:pPr/>
              <a:t>‹#›</a:t>
            </a:fld>
            <a:endParaRPr lang="ko-KR" altLang="en-US" dirty="0">
              <a:ea typeface="맑은 고딕" panose="020B0503020000020004" pitchFamily="50" charset="-127"/>
            </a:endParaRP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3"/>
          </p:nvPr>
        </p:nvSpPr>
        <p:spPr>
          <a:xfrm>
            <a:off x="7207010" y="6041363"/>
            <a:ext cx="912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맑은 고딕" panose="020B0503020000020004" pitchFamily="50" charset="-127"/>
              </a:defRPr>
            </a:lvl1pPr>
          </a:lstStyle>
          <a:p>
            <a:fld id="{83297A4B-248F-4B32-B81C-A1499FAE8394}" type="datetime5">
              <a:rPr lang="ko-KR" altLang="en-US" smtClean="0"/>
              <a:t>2020/4/6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03312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77511" y="609600"/>
            <a:ext cx="8598907" cy="1320800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맑은 고딕" panose="020B0503020000020004" pitchFamily="50" charset="-127"/>
              </a:defRPr>
            </a:lvl1pPr>
          </a:lstStyle>
          <a:p>
            <a:endParaRPr lang="ko-KR" dirty="0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7A5AD-5AEC-42D0-A3BE-F46B40576360}" type="slidenum">
              <a:rPr lang="en-US" altLang="ko-KR" smtClean="0"/>
              <a:pPr/>
              <a:t>‹#›</a:t>
            </a:fld>
            <a:endParaRPr lang="ko-KR" altLang="en-US" dirty="0">
              <a:ea typeface="맑은 고딕" panose="020B0503020000020004" pitchFamily="50" charset="-127"/>
            </a:endParaRP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"/>
          </p:nvPr>
        </p:nvSpPr>
        <p:spPr>
          <a:xfrm>
            <a:off x="7207010" y="6041363"/>
            <a:ext cx="912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맑은 고딕" panose="020B0503020000020004" pitchFamily="50" charset="-127"/>
              </a:defRPr>
            </a:lvl1pPr>
          </a:lstStyle>
          <a:p>
            <a:fld id="{62059C2D-79A1-49F6-A201-BCDC4D6CE01E}" type="datetime5">
              <a:rPr lang="ko-KR" altLang="en-US" smtClean="0"/>
              <a:t>2020/4/6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51658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맑은 고딕" panose="020B0503020000020004" pitchFamily="50" charset="-127"/>
              </a:defRPr>
            </a:lvl1pPr>
          </a:lstStyle>
          <a:p>
            <a:endParaRPr 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7A5AD-5AEC-42D0-A3BE-F46B40576360}" type="slidenum">
              <a:rPr lang="en-US" altLang="ko-KR" smtClean="0"/>
              <a:pPr/>
              <a:t>‹#›</a:t>
            </a:fld>
            <a:endParaRPr lang="ko-KR" altLang="en-US" dirty="0">
              <a:ea typeface="맑은 고딕" panose="020B0503020000020004" pitchFamily="50" charset="-127"/>
            </a:endParaRP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2"/>
          </p:nvPr>
        </p:nvSpPr>
        <p:spPr>
          <a:xfrm>
            <a:off x="7207010" y="6041363"/>
            <a:ext cx="912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맑은 고딕" panose="020B0503020000020004" pitchFamily="50" charset="-127"/>
              </a:defRPr>
            </a:lvl1pPr>
          </a:lstStyle>
          <a:p>
            <a:fld id="{7D792F34-1260-45E8-99A3-87CF103D10C5}" type="datetime5">
              <a:rPr lang="ko-KR" altLang="en-US" smtClean="0"/>
              <a:t>2020/4/6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78670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77510" y="1498604"/>
            <a:ext cx="3855532" cy="1278466"/>
          </a:xfrm>
        </p:spPr>
        <p:txBody>
          <a:bodyPr anchor="b">
            <a:normAutofit/>
          </a:bodyPr>
          <a:lstStyle>
            <a:lvl1pPr latinLnBrk="1">
              <a:defRPr lang="ko-KR" sz="2000"/>
            </a:lvl1pPr>
          </a:lstStyle>
          <a:p>
            <a:r>
              <a:rPr lang="ko-KR" altLang="en-US" smtClean="0"/>
              <a:t>마스터 제목 스타일 편집</a:t>
            </a:r>
            <a:endParaRPr lang="ko-KR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1701" y="514925"/>
            <a:ext cx="4514717" cy="5526437"/>
          </a:xfrm>
        </p:spPr>
        <p:txBody>
          <a:bodyPr>
            <a:normAutofit/>
          </a:bodyPr>
          <a:lstStyle>
            <a:lvl1pPr>
              <a:defRPr>
                <a:ea typeface="맑은 고딕" panose="020B0503020000020004" pitchFamily="50" charset="-127"/>
              </a:defRPr>
            </a:lvl1pPr>
            <a:lvl2pPr>
              <a:defRPr>
                <a:ea typeface="맑은 고딕" panose="020B0503020000020004" pitchFamily="50" charset="-127"/>
              </a:defRPr>
            </a:lvl2pPr>
            <a:lvl3pPr>
              <a:defRPr>
                <a:ea typeface="맑은 고딕" panose="020B0503020000020004" pitchFamily="50" charset="-127"/>
              </a:defRPr>
            </a:lvl3pPr>
            <a:lvl4pPr>
              <a:defRPr>
                <a:ea typeface="맑은 고딕" panose="020B0503020000020004" pitchFamily="50" charset="-127"/>
              </a:defRPr>
            </a:lvl4pPr>
            <a:lvl5pPr>
              <a:defRPr>
                <a:ea typeface="맑은 고딕" panose="020B0503020000020004" pitchFamily="50" charset="-127"/>
              </a:defRPr>
            </a:lvl5pPr>
          </a:lstStyle>
          <a:p>
            <a:pPr lvl="0" latinLnBrk="1"/>
            <a:r>
              <a:rPr lang="ko-KR" altLang="en-US" smtClean="0"/>
              <a:t>마스터 텍스트 스타일을 편집합니다</a:t>
            </a:r>
          </a:p>
          <a:p>
            <a:pPr lvl="1" latinLnBrk="1"/>
            <a:r>
              <a:rPr lang="ko-KR" altLang="en-US" smtClean="0"/>
              <a:t>둘째 수준</a:t>
            </a:r>
          </a:p>
          <a:p>
            <a:pPr lvl="2" latinLnBrk="1"/>
            <a:r>
              <a:rPr lang="ko-KR" altLang="en-US" smtClean="0"/>
              <a:t>셋째 수준</a:t>
            </a:r>
          </a:p>
          <a:p>
            <a:pPr lvl="3" latinLnBrk="1"/>
            <a:r>
              <a:rPr lang="ko-KR" altLang="en-US" smtClean="0"/>
              <a:t>넷째 수준</a:t>
            </a:r>
          </a:p>
          <a:p>
            <a:pPr lvl="4" latinLnBrk="1"/>
            <a:r>
              <a:rPr lang="ko-KR" altLang="en-US" smtClean="0"/>
              <a:t>다섯째 수준</a:t>
            </a:r>
            <a:endParaRPr lang="ko-KR" dirty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77510" y="2777069"/>
            <a:ext cx="3855532" cy="2584449"/>
          </a:xfrm>
        </p:spPr>
        <p:txBody>
          <a:bodyPr>
            <a:normAutofit/>
          </a:bodyPr>
          <a:lstStyle>
            <a:lvl1pPr marL="0" indent="0" latinLnBrk="1">
              <a:buNone/>
              <a:defRPr lang="ko-KR" sz="1400">
                <a:ea typeface="맑은 고딕" panose="020B0503020000020004" pitchFamily="50" charset="-127"/>
              </a:defRPr>
            </a:lvl1pPr>
            <a:lvl2pPr marL="457063" indent="0" latinLnBrk="1">
              <a:buNone/>
              <a:defRPr lang="ko-KR" sz="1400"/>
            </a:lvl2pPr>
            <a:lvl3pPr marL="914126" indent="0" latinLnBrk="1">
              <a:buNone/>
              <a:defRPr lang="ko-KR" sz="1200"/>
            </a:lvl3pPr>
            <a:lvl4pPr marL="1371189" indent="0" latinLnBrk="1">
              <a:buNone/>
              <a:defRPr lang="ko-KR" sz="1000"/>
            </a:lvl4pPr>
            <a:lvl5pPr marL="1828251" indent="0" latinLnBrk="1">
              <a:buNone/>
              <a:defRPr lang="ko-KR" sz="1000"/>
            </a:lvl5pPr>
            <a:lvl6pPr marL="2285314" indent="0" latinLnBrk="1">
              <a:buNone/>
              <a:defRPr lang="ko-KR" sz="1000"/>
            </a:lvl6pPr>
            <a:lvl7pPr marL="2742377" indent="0" latinLnBrk="1">
              <a:buNone/>
              <a:defRPr lang="ko-KR" sz="1000"/>
            </a:lvl7pPr>
            <a:lvl8pPr marL="3199440" indent="0" latinLnBrk="1">
              <a:buNone/>
              <a:defRPr lang="ko-KR" sz="1000"/>
            </a:lvl8pPr>
            <a:lvl9pPr marL="3656503" indent="0" latinLnBrk="1">
              <a:buNone/>
              <a:defRPr lang="ko-KR" sz="1000"/>
            </a:lvl9pPr>
          </a:lstStyle>
          <a:p>
            <a:pPr lvl="0" latinLnBrk="1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맑은 고딕" panose="020B0503020000020004" pitchFamily="50" charset="-127"/>
              </a:defRPr>
            </a:lvl1pPr>
          </a:lstStyle>
          <a:p>
            <a:endParaRPr lang="ko-KR" dirty="0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7A5AD-5AEC-42D0-A3BE-F46B40576360}" type="slidenum">
              <a:rPr lang="en-US" altLang="ko-KR" smtClean="0"/>
              <a:pPr/>
              <a:t>‹#›</a:t>
            </a:fld>
            <a:endParaRPr lang="ko-KR" altLang="en-US" dirty="0">
              <a:ea typeface="맑은 고딕" panose="020B0503020000020004" pitchFamily="50" charset="-127"/>
            </a:endParaRP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3"/>
          </p:nvPr>
        </p:nvSpPr>
        <p:spPr>
          <a:xfrm>
            <a:off x="7207010" y="6041363"/>
            <a:ext cx="912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맑은 고딕" panose="020B0503020000020004" pitchFamily="50" charset="-127"/>
              </a:defRPr>
            </a:lvl1pPr>
          </a:lstStyle>
          <a:p>
            <a:fld id="{7DD10E68-8F61-4D01-AB23-4B731FBE8077}" type="datetime5">
              <a:rPr lang="ko-KR" altLang="en-US" smtClean="0"/>
              <a:t>2020/4/6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16253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77511" y="4800600"/>
            <a:ext cx="8598906" cy="566738"/>
          </a:xfrm>
        </p:spPr>
        <p:txBody>
          <a:bodyPr anchor="b">
            <a:normAutofit/>
          </a:bodyPr>
          <a:lstStyle>
            <a:lvl1pPr algn="l" latinLnBrk="1">
              <a:defRPr lang="ko-KR" sz="2400" b="0"/>
            </a:lvl1pPr>
          </a:lstStyle>
          <a:p>
            <a:r>
              <a:rPr lang="ko-KR" altLang="en-US" smtClean="0"/>
              <a:t>마스터 제목 스타일 편집</a:t>
            </a:r>
            <a:endParaRPr lang="ko-KR"/>
          </a:p>
        </p:txBody>
      </p:sp>
      <p:sp>
        <p:nvSpPr>
          <p:cNvPr id="3" name="그림 개체 틀 2"/>
          <p:cNvSpPr>
            <a:spLocks noGrp="1" noChangeAspect="1"/>
          </p:cNvSpPr>
          <p:nvPr>
            <p:ph type="pic" idx="1"/>
          </p:nvPr>
        </p:nvSpPr>
        <p:spPr>
          <a:xfrm>
            <a:off x="677511" y="609600"/>
            <a:ext cx="8598907" cy="3845718"/>
          </a:xfrm>
        </p:spPr>
        <p:txBody>
          <a:bodyPr anchor="ctr">
            <a:normAutofit/>
          </a:bodyPr>
          <a:lstStyle>
            <a:lvl1pPr marL="0" indent="0" algn="ctr" latinLnBrk="1">
              <a:buNone/>
              <a:defRPr lang="ko-KR" sz="1600">
                <a:ea typeface="맑은 고딕" panose="020B0503020000020004" pitchFamily="50" charset="-127"/>
              </a:defRPr>
            </a:lvl1pPr>
            <a:lvl2pPr marL="457200" indent="0" latinLnBrk="1">
              <a:buNone/>
              <a:defRPr lang="ko-KR" sz="2800"/>
            </a:lvl2pPr>
            <a:lvl3pPr marL="914400" indent="0" latinLnBrk="1">
              <a:buNone/>
              <a:defRPr lang="ko-KR" sz="2400"/>
            </a:lvl3pPr>
            <a:lvl4pPr marL="1371600" indent="0" latinLnBrk="1">
              <a:buNone/>
              <a:defRPr lang="ko-KR" sz="2000"/>
            </a:lvl4pPr>
            <a:lvl5pPr marL="1828800" indent="0" latinLnBrk="1">
              <a:buNone/>
              <a:defRPr lang="ko-KR" sz="2000"/>
            </a:lvl5pPr>
            <a:lvl6pPr marL="2286000" indent="0" latinLnBrk="1">
              <a:buNone/>
              <a:defRPr lang="ko-KR" sz="2000"/>
            </a:lvl6pPr>
            <a:lvl7pPr marL="2743200" indent="0" latinLnBrk="1">
              <a:buNone/>
              <a:defRPr lang="ko-KR" sz="2000"/>
            </a:lvl7pPr>
            <a:lvl8pPr marL="3200400" indent="0" latinLnBrk="1">
              <a:buNone/>
              <a:defRPr lang="ko-KR" sz="2000"/>
            </a:lvl8pPr>
            <a:lvl9pPr marL="3657600" indent="0" latinLnBrk="1">
              <a:buNone/>
              <a:defRPr lang="ko-KR" sz="2000"/>
            </a:lvl9pPr>
          </a:lstStyle>
          <a:p>
            <a:r>
              <a:rPr lang="ko-KR" altLang="en-US" smtClean="0"/>
              <a:t>그림을 추가하려면 아이콘을 클릭하십시오</a:t>
            </a:r>
            <a:endParaRPr lang="ko-KR" dirty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77511" y="5367338"/>
            <a:ext cx="8598906" cy="674024"/>
          </a:xfrm>
        </p:spPr>
        <p:txBody>
          <a:bodyPr>
            <a:normAutofit/>
          </a:bodyPr>
          <a:lstStyle>
            <a:lvl1pPr marL="0" indent="0" latinLnBrk="1">
              <a:buNone/>
              <a:defRPr lang="ko-KR" sz="1200">
                <a:ea typeface="맑은 고딕" panose="020B0503020000020004" pitchFamily="50" charset="-127"/>
              </a:defRPr>
            </a:lvl1pPr>
            <a:lvl2pPr marL="457200" indent="0" latinLnBrk="1">
              <a:buNone/>
              <a:defRPr lang="ko-KR" sz="1200"/>
            </a:lvl2pPr>
            <a:lvl3pPr marL="914400" indent="0" latinLnBrk="1">
              <a:buNone/>
              <a:defRPr lang="ko-KR" sz="1000"/>
            </a:lvl3pPr>
            <a:lvl4pPr marL="1371600" indent="0" latinLnBrk="1">
              <a:buNone/>
              <a:defRPr lang="ko-KR" sz="900"/>
            </a:lvl4pPr>
            <a:lvl5pPr marL="1828800" indent="0" latinLnBrk="1">
              <a:buNone/>
              <a:defRPr lang="ko-KR" sz="900"/>
            </a:lvl5pPr>
            <a:lvl6pPr marL="2286000" indent="0" latinLnBrk="1">
              <a:buNone/>
              <a:defRPr lang="ko-KR" sz="900"/>
            </a:lvl6pPr>
            <a:lvl7pPr marL="2743200" indent="0" latinLnBrk="1">
              <a:buNone/>
              <a:defRPr lang="ko-KR" sz="900"/>
            </a:lvl7pPr>
            <a:lvl8pPr marL="3200400" indent="0" latinLnBrk="1">
              <a:buNone/>
              <a:defRPr lang="ko-KR" sz="900"/>
            </a:lvl8pPr>
            <a:lvl9pPr marL="3657600" indent="0" latinLnBrk="1">
              <a:buNone/>
              <a:defRPr lang="ko-KR" sz="900"/>
            </a:lvl9pPr>
          </a:lstStyle>
          <a:p>
            <a:pPr lvl="0" latinLnBrk="1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맑은 고딕" panose="020B0503020000020004" pitchFamily="50" charset="-127"/>
              </a:defRPr>
            </a:lvl1pPr>
          </a:lstStyle>
          <a:p>
            <a:endParaRPr lang="ko-KR" dirty="0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7A5AD-5AEC-42D0-A3BE-F46B40576360}" type="slidenum">
              <a:rPr lang="en-US" altLang="ko-KR" smtClean="0"/>
              <a:pPr/>
              <a:t>‹#›</a:t>
            </a:fld>
            <a:endParaRPr lang="ko-KR" altLang="en-US" dirty="0">
              <a:ea typeface="맑은 고딕" panose="020B0503020000020004" pitchFamily="50" charset="-127"/>
            </a:endParaRP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3"/>
          </p:nvPr>
        </p:nvSpPr>
        <p:spPr>
          <a:xfrm>
            <a:off x="7207010" y="6041363"/>
            <a:ext cx="912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맑은 고딕" panose="020B0503020000020004" pitchFamily="50" charset="-127"/>
              </a:defRPr>
            </a:lvl1pPr>
          </a:lstStyle>
          <a:p>
            <a:fld id="{627F1E8B-1974-4620-9378-1023FF21F47B}" type="datetime5">
              <a:rPr lang="ko-KR" altLang="en-US" smtClean="0"/>
              <a:t>2020/4/6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07833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 flipV="1">
            <a:off x="7399148" y="3689879"/>
            <a:ext cx="4764799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9373453" y="0"/>
            <a:ext cx="1219518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Freeform 8"/>
          <p:cNvSpPr/>
          <p:nvPr/>
        </p:nvSpPr>
        <p:spPr>
          <a:xfrm>
            <a:off x="9188726" y="-8467"/>
            <a:ext cx="3006450" cy="6866467"/>
          </a:xfrm>
          <a:custGeom>
            <a:avLst/>
            <a:gdLst>
              <a:gd name="connsiteX0" fmla="*/ 2023534 w 3005667"/>
              <a:gd name="connsiteY0" fmla="*/ 8467 h 6866467"/>
              <a:gd name="connsiteX1" fmla="*/ 0 w 3005667"/>
              <a:gd name="connsiteY1" fmla="*/ 6866467 h 6866467"/>
              <a:gd name="connsiteX2" fmla="*/ 2997200 w 3005667"/>
              <a:gd name="connsiteY2" fmla="*/ 6858000 h 6866467"/>
              <a:gd name="connsiteX3" fmla="*/ 3005667 w 3005667"/>
              <a:gd name="connsiteY3" fmla="*/ 0 h 6866467"/>
              <a:gd name="connsiteX4" fmla="*/ 2023534 w 3005667"/>
              <a:gd name="connsiteY4" fmla="*/ 8467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05667" h="6866467">
                <a:moveTo>
                  <a:pt x="2023534" y="8467"/>
                </a:moveTo>
                <a:lnTo>
                  <a:pt x="0" y="6866467"/>
                </a:lnTo>
                <a:lnTo>
                  <a:pt x="2997200" y="6858000"/>
                </a:lnTo>
                <a:cubicBezTo>
                  <a:pt x="3000022" y="4572000"/>
                  <a:pt x="3002845" y="2286000"/>
                  <a:pt x="3005667" y="0"/>
                </a:cubicBezTo>
                <a:lnTo>
                  <a:pt x="2023534" y="8467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latin typeface="맑은 고딕" panose="020B0503020000020004" pitchFamily="50" charset="-127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9603701" y="-8467"/>
            <a:ext cx="2591475" cy="6866467"/>
          </a:xfrm>
          <a:custGeom>
            <a:avLst/>
            <a:gdLst>
              <a:gd name="connsiteX0" fmla="*/ 0 w 2590800"/>
              <a:gd name="connsiteY0" fmla="*/ 0 h 6866467"/>
              <a:gd name="connsiteX1" fmla="*/ 1202267 w 2590800"/>
              <a:gd name="connsiteY1" fmla="*/ 6866467 h 6866467"/>
              <a:gd name="connsiteX2" fmla="*/ 2590800 w 2590800"/>
              <a:gd name="connsiteY2" fmla="*/ 6866467 h 6866467"/>
              <a:gd name="connsiteX3" fmla="*/ 2582333 w 2590800"/>
              <a:gd name="connsiteY3" fmla="*/ 0 h 6866467"/>
              <a:gd name="connsiteX4" fmla="*/ 0 w 2590800"/>
              <a:gd name="connsiteY4" fmla="*/ 0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90800" h="6866467">
                <a:moveTo>
                  <a:pt x="0" y="0"/>
                </a:moveTo>
                <a:lnTo>
                  <a:pt x="1202267" y="6866467"/>
                </a:lnTo>
                <a:lnTo>
                  <a:pt x="2590800" y="6866467"/>
                </a:lnTo>
                <a:cubicBezTo>
                  <a:pt x="2587978" y="4577645"/>
                  <a:pt x="2585155" y="2288822"/>
                  <a:pt x="2582333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latin typeface="맑은 고딕" panose="020B0503020000020004" pitchFamily="50" charset="-127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8934660" y="3048000"/>
            <a:ext cx="3260516" cy="3810000"/>
          </a:xfrm>
          <a:custGeom>
            <a:avLst/>
            <a:gdLst>
              <a:gd name="connsiteX0" fmla="*/ 0 w 3259667"/>
              <a:gd name="connsiteY0" fmla="*/ 3810000 h 3810000"/>
              <a:gd name="connsiteX1" fmla="*/ 3251200 w 3259667"/>
              <a:gd name="connsiteY1" fmla="*/ 0 h 3810000"/>
              <a:gd name="connsiteX2" fmla="*/ 3259667 w 3259667"/>
              <a:gd name="connsiteY2" fmla="*/ 3810000 h 3810000"/>
              <a:gd name="connsiteX3" fmla="*/ 0 w 3259667"/>
              <a:gd name="connsiteY3" fmla="*/ 3810000 h 38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59667" h="3810000">
                <a:moveTo>
                  <a:pt x="0" y="3810000"/>
                </a:moveTo>
                <a:lnTo>
                  <a:pt x="3251200" y="0"/>
                </a:lnTo>
                <a:cubicBezTo>
                  <a:pt x="3254022" y="1270000"/>
                  <a:pt x="3256845" y="2540000"/>
                  <a:pt x="3259667" y="3810000"/>
                </a:cubicBezTo>
                <a:lnTo>
                  <a:pt x="0" y="3810000"/>
                </a:lnTo>
                <a:close/>
              </a:path>
            </a:pathLst>
          </a:cu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latin typeface="맑은 고딕" panose="020B0503020000020004" pitchFamily="50" charset="-127"/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9341166" y="-8467"/>
            <a:ext cx="2854010" cy="6866467"/>
          </a:xfrm>
          <a:custGeom>
            <a:avLst/>
            <a:gdLst>
              <a:gd name="connsiteX0" fmla="*/ 0 w 2853267"/>
              <a:gd name="connsiteY0" fmla="*/ 0 h 6866467"/>
              <a:gd name="connsiteX1" fmla="*/ 2472267 w 2853267"/>
              <a:gd name="connsiteY1" fmla="*/ 6866467 h 6866467"/>
              <a:gd name="connsiteX2" fmla="*/ 2853267 w 2853267"/>
              <a:gd name="connsiteY2" fmla="*/ 6858000 h 6866467"/>
              <a:gd name="connsiteX3" fmla="*/ 2853267 w 2853267"/>
              <a:gd name="connsiteY3" fmla="*/ 0 h 6866467"/>
              <a:gd name="connsiteX4" fmla="*/ 0 w 2853267"/>
              <a:gd name="connsiteY4" fmla="*/ 0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53267" h="6866467">
                <a:moveTo>
                  <a:pt x="0" y="0"/>
                </a:moveTo>
                <a:lnTo>
                  <a:pt x="2472267" y="6866467"/>
                </a:lnTo>
                <a:lnTo>
                  <a:pt x="2853267" y="6858000"/>
                </a:lnTo>
                <a:lnTo>
                  <a:pt x="2853267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latin typeface="맑은 고딕" panose="020B0503020000020004" pitchFamily="50" charset="-127"/>
            </a:endParaRPr>
          </a:p>
        </p:txBody>
      </p:sp>
      <p:sp>
        <p:nvSpPr>
          <p:cNvPr id="13" name="Freeform 12"/>
          <p:cNvSpPr/>
          <p:nvPr/>
        </p:nvSpPr>
        <p:spPr>
          <a:xfrm>
            <a:off x="10907908" y="-8467"/>
            <a:ext cx="1287268" cy="6866467"/>
          </a:xfrm>
          <a:custGeom>
            <a:avLst/>
            <a:gdLst>
              <a:gd name="connsiteX0" fmla="*/ 1016000 w 1286933"/>
              <a:gd name="connsiteY0" fmla="*/ 0 h 6866467"/>
              <a:gd name="connsiteX1" fmla="*/ 0 w 1286933"/>
              <a:gd name="connsiteY1" fmla="*/ 6866467 h 6866467"/>
              <a:gd name="connsiteX2" fmla="*/ 1286933 w 1286933"/>
              <a:gd name="connsiteY2" fmla="*/ 6866467 h 6866467"/>
              <a:gd name="connsiteX3" fmla="*/ 1278466 w 1286933"/>
              <a:gd name="connsiteY3" fmla="*/ 0 h 6866467"/>
              <a:gd name="connsiteX4" fmla="*/ 1016000 w 1286933"/>
              <a:gd name="connsiteY4" fmla="*/ 0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86933" h="6866467">
                <a:moveTo>
                  <a:pt x="1016000" y="0"/>
                </a:moveTo>
                <a:lnTo>
                  <a:pt x="0" y="6866467"/>
                </a:lnTo>
                <a:lnTo>
                  <a:pt x="1286933" y="6866467"/>
                </a:lnTo>
                <a:cubicBezTo>
                  <a:pt x="1284111" y="4577645"/>
                  <a:pt x="1281288" y="2288822"/>
                  <a:pt x="1278466" y="0"/>
                </a:cubicBezTo>
                <a:lnTo>
                  <a:pt x="1016000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latin typeface="맑은 고딕" panose="020B0503020000020004" pitchFamily="50" charset="-127"/>
            </a:endParaRPr>
          </a:p>
        </p:txBody>
      </p:sp>
      <p:sp>
        <p:nvSpPr>
          <p:cNvPr id="14" name="Freeform 13"/>
          <p:cNvSpPr/>
          <p:nvPr/>
        </p:nvSpPr>
        <p:spPr>
          <a:xfrm>
            <a:off x="10941783" y="-8468"/>
            <a:ext cx="1270575" cy="6866467"/>
          </a:xfrm>
          <a:custGeom>
            <a:avLst/>
            <a:gdLst>
              <a:gd name="connsiteX0" fmla="*/ 0 w 1244600"/>
              <a:gd name="connsiteY0" fmla="*/ 0 h 6874934"/>
              <a:gd name="connsiteX1" fmla="*/ 1117600 w 1244600"/>
              <a:gd name="connsiteY1" fmla="*/ 6866467 h 6874934"/>
              <a:gd name="connsiteX2" fmla="*/ 1244600 w 1244600"/>
              <a:gd name="connsiteY2" fmla="*/ 6874934 h 6874934"/>
              <a:gd name="connsiteX3" fmla="*/ 1236134 w 1244600"/>
              <a:gd name="connsiteY3" fmla="*/ 0 h 6874934"/>
              <a:gd name="connsiteX4" fmla="*/ 0 w 1244600"/>
              <a:gd name="connsiteY4" fmla="*/ 0 h 6874934"/>
              <a:gd name="connsiteX0" fmla="*/ 0 w 1253067"/>
              <a:gd name="connsiteY0" fmla="*/ 0 h 6874934"/>
              <a:gd name="connsiteX1" fmla="*/ 1117600 w 1253067"/>
              <a:gd name="connsiteY1" fmla="*/ 6866467 h 6874934"/>
              <a:gd name="connsiteX2" fmla="*/ 1244600 w 1253067"/>
              <a:gd name="connsiteY2" fmla="*/ 6874934 h 6874934"/>
              <a:gd name="connsiteX3" fmla="*/ 1253067 w 1253067"/>
              <a:gd name="connsiteY3" fmla="*/ 0 h 6874934"/>
              <a:gd name="connsiteX4" fmla="*/ 0 w 1253067"/>
              <a:gd name="connsiteY4" fmla="*/ 0 h 6874934"/>
              <a:gd name="connsiteX0" fmla="*/ 0 w 1270244"/>
              <a:gd name="connsiteY0" fmla="*/ 0 h 6866467"/>
              <a:gd name="connsiteX1" fmla="*/ 1117600 w 1270244"/>
              <a:gd name="connsiteY1" fmla="*/ 6866467 h 6866467"/>
              <a:gd name="connsiteX2" fmla="*/ 1270000 w 1270244"/>
              <a:gd name="connsiteY2" fmla="*/ 6866467 h 6866467"/>
              <a:gd name="connsiteX3" fmla="*/ 1253067 w 1270244"/>
              <a:gd name="connsiteY3" fmla="*/ 0 h 6866467"/>
              <a:gd name="connsiteX4" fmla="*/ 0 w 1270244"/>
              <a:gd name="connsiteY4" fmla="*/ 0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70244" h="6866467">
                <a:moveTo>
                  <a:pt x="0" y="0"/>
                </a:moveTo>
                <a:lnTo>
                  <a:pt x="1117600" y="6866467"/>
                </a:lnTo>
                <a:lnTo>
                  <a:pt x="1270000" y="6866467"/>
                </a:lnTo>
                <a:cubicBezTo>
                  <a:pt x="1272822" y="4574822"/>
                  <a:pt x="1250245" y="2291645"/>
                  <a:pt x="1253067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latin typeface="맑은 고딕" panose="020B0503020000020004" pitchFamily="50" charset="-127"/>
            </a:endParaRPr>
          </a:p>
        </p:txBody>
      </p:sp>
      <p:sp>
        <p:nvSpPr>
          <p:cNvPr id="15" name="Freeform 14"/>
          <p:cNvSpPr/>
          <p:nvPr/>
        </p:nvSpPr>
        <p:spPr>
          <a:xfrm>
            <a:off x="10374369" y="3589868"/>
            <a:ext cx="1820807" cy="3268133"/>
          </a:xfrm>
          <a:custGeom>
            <a:avLst/>
            <a:gdLst>
              <a:gd name="connsiteX0" fmla="*/ 0 w 1820333"/>
              <a:gd name="connsiteY0" fmla="*/ 3268133 h 3268133"/>
              <a:gd name="connsiteX1" fmla="*/ 1811866 w 1820333"/>
              <a:gd name="connsiteY1" fmla="*/ 0 h 3268133"/>
              <a:gd name="connsiteX2" fmla="*/ 1820333 w 1820333"/>
              <a:gd name="connsiteY2" fmla="*/ 3259666 h 3268133"/>
              <a:gd name="connsiteX3" fmla="*/ 0 w 1820333"/>
              <a:gd name="connsiteY3" fmla="*/ 3268133 h 32681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20333" h="3268133">
                <a:moveTo>
                  <a:pt x="0" y="3268133"/>
                </a:moveTo>
                <a:lnTo>
                  <a:pt x="1811866" y="0"/>
                </a:lnTo>
                <a:cubicBezTo>
                  <a:pt x="1814688" y="1086555"/>
                  <a:pt x="1817511" y="2173111"/>
                  <a:pt x="1820333" y="3259666"/>
                </a:cubicBezTo>
                <a:lnTo>
                  <a:pt x="0" y="3268133"/>
                </a:lnTo>
                <a:close/>
              </a:path>
            </a:pathLst>
          </a:cu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latin typeface="맑은 고딕" panose="020B0503020000020004" pitchFamily="50" charset="-127"/>
            </a:endParaRPr>
          </a:p>
        </p:txBody>
      </p:sp>
      <p:sp>
        <p:nvSpPr>
          <p:cNvPr id="16" name="Freeform 15"/>
          <p:cNvSpPr/>
          <p:nvPr/>
        </p:nvSpPr>
        <p:spPr>
          <a:xfrm>
            <a:off x="-8469" y="4013201"/>
            <a:ext cx="457319" cy="2853267"/>
          </a:xfrm>
          <a:custGeom>
            <a:avLst/>
            <a:gdLst>
              <a:gd name="connsiteX0" fmla="*/ 0 w 457200"/>
              <a:gd name="connsiteY0" fmla="*/ 0 h 2853267"/>
              <a:gd name="connsiteX1" fmla="*/ 457200 w 457200"/>
              <a:gd name="connsiteY1" fmla="*/ 2853267 h 2853267"/>
              <a:gd name="connsiteX2" fmla="*/ 0 w 457200"/>
              <a:gd name="connsiteY2" fmla="*/ 2844800 h 2853267"/>
              <a:gd name="connsiteX3" fmla="*/ 0 w 457200"/>
              <a:gd name="connsiteY3" fmla="*/ 0 h 2853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7200" h="2853267">
                <a:moveTo>
                  <a:pt x="0" y="0"/>
                </a:moveTo>
                <a:lnTo>
                  <a:pt x="457200" y="2853267"/>
                </a:lnTo>
                <a:lnTo>
                  <a:pt x="0" y="2844800"/>
                </a:lnTo>
                <a:cubicBezTo>
                  <a:pt x="2822" y="1905000"/>
                  <a:pt x="5645" y="965200"/>
                  <a:pt x="0" y="0"/>
                </a:cubicBezTo>
                <a:close/>
              </a:path>
            </a:pathLst>
          </a:cu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1800" dirty="0">
              <a:latin typeface="맑은 고딕" panose="020B0503020000020004" pitchFamily="50" charset="-127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511" y="609600"/>
            <a:ext cx="8598907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ko-KR" altLang="ko-KR" dirty="0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511" y="2160590"/>
            <a:ext cx="8598907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latinLnBrk="1"/>
            <a:r>
              <a:rPr lang="ko-KR" altLang="ko-KR" dirty="0" smtClean="0"/>
              <a:t>마스터 텍스트 스타일을 편집합니다</a:t>
            </a:r>
          </a:p>
          <a:p>
            <a:pPr lvl="1" latinLnBrk="1"/>
            <a:r>
              <a:rPr lang="ko-KR" altLang="ko-KR" dirty="0" smtClean="0"/>
              <a:t>둘째 수준</a:t>
            </a:r>
          </a:p>
          <a:p>
            <a:pPr lvl="2" latinLnBrk="1"/>
            <a:r>
              <a:rPr lang="ko-KR" altLang="ko-KR" dirty="0" smtClean="0"/>
              <a:t>셋째 수준</a:t>
            </a:r>
          </a:p>
          <a:p>
            <a:pPr lvl="3" latinLnBrk="1"/>
            <a:r>
              <a:rPr lang="ko-KR" altLang="ko-KR" dirty="0" smtClean="0"/>
              <a:t>넷째 수준</a:t>
            </a:r>
          </a:p>
          <a:p>
            <a:pPr lvl="4" latinLnBrk="1"/>
            <a:r>
              <a:rPr lang="ko-KR" altLang="ko-KR" dirty="0" smtClean="0"/>
              <a:t>다섯째 수준</a:t>
            </a:r>
            <a:endParaRPr lang="ko-KR" altLang="ko-KR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7010" y="6041363"/>
            <a:ext cx="912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맑은 고딕" panose="020B0503020000020004" pitchFamily="50" charset="-127"/>
              </a:defRPr>
            </a:lvl1pPr>
          </a:lstStyle>
          <a:p>
            <a:fld id="{ED4552EB-7B2F-4B1D-B45B-B2D58F00EB23}" type="datetime5">
              <a:rPr lang="ko-KR" altLang="en-US" smtClean="0"/>
              <a:t>2020/4/6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511" y="6041363"/>
            <a:ext cx="62992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맑은 고딕" panose="020B0503020000020004" pitchFamily="50" charset="-127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2901" y="6041363"/>
            <a:ext cx="683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  <a:latin typeface="맑은 고딕" panose="020B0503020000020004" pitchFamily="50" charset="-127"/>
              </a:defRPr>
            </a:lvl1pPr>
          </a:lstStyle>
          <a:p>
            <a:fld id="{DEC7A5AD-5AEC-42D0-A3BE-F46B4057636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4197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hf sldNum="0" hdr="0" ftr="0" dt="0"/>
  <p:txStyles>
    <p:titleStyle>
      <a:lvl1pPr algn="l" defTabSz="457200" rtl="0" eaLnBrk="1" latinLnBrk="1" hangingPunct="1">
        <a:spcBef>
          <a:spcPct val="0"/>
        </a:spcBef>
        <a:buNone/>
        <a:defRPr sz="3600" kern="1200">
          <a:solidFill>
            <a:schemeClr val="accent1"/>
          </a:solidFill>
          <a:latin typeface="+mj-ea"/>
          <a:ea typeface="+mj-ea"/>
          <a:cs typeface="+mj-cs"/>
        </a:defRPr>
      </a:lvl1pPr>
      <a:lvl2pPr eaLnBrk="1" latinLnBrk="1" hangingPunct="1">
        <a:defRPr>
          <a:solidFill>
            <a:schemeClr val="tx2"/>
          </a:solidFill>
        </a:defRPr>
      </a:lvl2pPr>
      <a:lvl3pPr eaLnBrk="1" latinLnBrk="1" hangingPunct="1">
        <a:defRPr>
          <a:solidFill>
            <a:schemeClr val="tx2"/>
          </a:solidFill>
        </a:defRPr>
      </a:lvl3pPr>
      <a:lvl4pPr eaLnBrk="1" latinLnBrk="1" hangingPunct="1">
        <a:defRPr>
          <a:solidFill>
            <a:schemeClr val="tx2"/>
          </a:solidFill>
        </a:defRPr>
      </a:lvl4pPr>
      <a:lvl5pPr eaLnBrk="1" latinLnBrk="1" hangingPunct="1">
        <a:defRPr>
          <a:solidFill>
            <a:schemeClr val="tx2"/>
          </a:solidFill>
        </a:defRPr>
      </a:lvl5pPr>
      <a:lvl6pPr eaLnBrk="1" latinLnBrk="1" hangingPunct="1">
        <a:defRPr>
          <a:solidFill>
            <a:schemeClr val="tx2"/>
          </a:solidFill>
        </a:defRPr>
      </a:lvl6pPr>
      <a:lvl7pPr eaLnBrk="1" latinLnBrk="1" hangingPunct="1">
        <a:defRPr>
          <a:solidFill>
            <a:schemeClr val="tx2"/>
          </a:solidFill>
        </a:defRPr>
      </a:lvl7pPr>
      <a:lvl8pPr eaLnBrk="1" latinLnBrk="1" hangingPunct="1">
        <a:defRPr>
          <a:solidFill>
            <a:schemeClr val="tx2"/>
          </a:solidFill>
        </a:defRPr>
      </a:lvl8pPr>
      <a:lvl9pPr eaLnBrk="1" latin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1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j-ea"/>
          <a:ea typeface="+mj-ea"/>
          <a:cs typeface="+mn-cs"/>
        </a:defRPr>
      </a:lvl1pPr>
      <a:lvl2pPr marL="742950" indent="-285750" algn="l" defTabSz="457200" rtl="0" eaLnBrk="1" latinLnBrk="1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j-ea"/>
          <a:ea typeface="+mj-ea"/>
          <a:cs typeface="+mn-cs"/>
        </a:defRPr>
      </a:lvl2pPr>
      <a:lvl3pPr marL="1143000" indent="-228600" algn="l" defTabSz="457200" rtl="0" eaLnBrk="1" latinLnBrk="1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j-ea"/>
          <a:ea typeface="+mj-ea"/>
          <a:cs typeface="+mn-cs"/>
        </a:defRPr>
      </a:lvl3pPr>
      <a:lvl4pPr marL="1600200" indent="-228600" algn="l" defTabSz="457200" rtl="0" eaLnBrk="1" latinLnBrk="1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j-ea"/>
          <a:ea typeface="+mj-ea"/>
          <a:cs typeface="+mn-cs"/>
        </a:defRPr>
      </a:lvl4pPr>
      <a:lvl5pPr marL="2057400" indent="-228600" algn="l" defTabSz="457200" rtl="0" eaLnBrk="1" latinLnBrk="1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j-ea"/>
          <a:ea typeface="+mj-ea"/>
          <a:cs typeface="+mn-cs"/>
        </a:defRPr>
      </a:lvl5pPr>
      <a:lvl6pPr marL="2514600" indent="-228600" algn="l" defTabSz="457200" rtl="0" eaLnBrk="1" latinLnBrk="1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1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1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1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77511" y="1113182"/>
            <a:ext cx="8598907" cy="817217"/>
          </a:xfrm>
        </p:spPr>
        <p:txBody>
          <a:bodyPr/>
          <a:lstStyle/>
          <a:p>
            <a:pPr algn="ctr"/>
            <a:r>
              <a:rPr lang="en-US" altLang="ko-KR" dirty="0" smtClean="0"/>
              <a:t>Point of View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677511" y="2584174"/>
            <a:ext cx="8598907" cy="3260035"/>
          </a:xfrm>
        </p:spPr>
        <p:txBody>
          <a:bodyPr/>
          <a:lstStyle/>
          <a:p>
            <a:r>
              <a:rPr lang="en-US" altLang="ko-KR" dirty="0"/>
              <a:t>The position or vantage-point from which the events of a story seem to be observed and presented to </a:t>
            </a:r>
            <a:r>
              <a:rPr lang="en-US" altLang="ko-KR" dirty="0" smtClean="0"/>
              <a:t>us.</a:t>
            </a:r>
          </a:p>
          <a:p>
            <a:r>
              <a:rPr lang="en-US" altLang="ko-KR" dirty="0" smtClean="0"/>
              <a:t>Third-person narratives: omniscient and limited point of view.</a:t>
            </a:r>
          </a:p>
          <a:p>
            <a:r>
              <a:rPr lang="en-US" altLang="ko-KR" dirty="0" smtClean="0"/>
              <a:t>First-person narratives: restricted to the narrator’s partial knowledge.</a:t>
            </a:r>
          </a:p>
          <a:p>
            <a:r>
              <a:rPr lang="en-US" altLang="ko-KR" dirty="0" smtClean="0"/>
              <a:t>Multiple point of </a:t>
            </a:r>
            <a:r>
              <a:rPr lang="en-US" altLang="ko-KR" dirty="0" smtClean="0"/>
              <a:t>view</a:t>
            </a:r>
            <a:r>
              <a:rPr lang="en-US" altLang="ko-KR" dirty="0" smtClean="0"/>
              <a:t>.</a:t>
            </a:r>
            <a:endParaRPr lang="ko-KR" altLang="en-US" dirty="0"/>
          </a:p>
        </p:txBody>
      </p:sp>
      <p:pic>
        <p:nvPicPr>
          <p:cNvPr id="4" name="오디오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6066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3368"/>
    </mc:Choice>
    <mc:Fallback>
      <p:transition spd="slow" advTm="2733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77511" y="914400"/>
            <a:ext cx="8598907" cy="1016000"/>
          </a:xfrm>
        </p:spPr>
        <p:txBody>
          <a:bodyPr/>
          <a:lstStyle/>
          <a:p>
            <a:pPr algn="ctr"/>
            <a:r>
              <a:rPr lang="en-US" altLang="ko-KR" dirty="0" smtClean="0"/>
              <a:t>Unreliable Narrator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677511" y="2377440"/>
            <a:ext cx="8598907" cy="3663923"/>
          </a:xfrm>
        </p:spPr>
        <p:txBody>
          <a:bodyPr/>
          <a:lstStyle/>
          <a:p>
            <a:r>
              <a:rPr lang="en-US" altLang="ko-KR" dirty="0"/>
              <a:t>A narrator whose account of events appears to be faulty, misleadingly biased, or otherwise </a:t>
            </a:r>
            <a:r>
              <a:rPr lang="en-US" altLang="ko-KR" dirty="0" smtClean="0"/>
              <a:t>distorted.</a:t>
            </a:r>
          </a:p>
          <a:p>
            <a:r>
              <a:rPr lang="en-US" altLang="ko-KR" dirty="0" smtClean="0"/>
              <a:t>A sense of irony is created by the discrepancy between the unreliable narrator’s view of events and the view that readers suspect to be more accurate.</a:t>
            </a:r>
          </a:p>
          <a:p>
            <a:r>
              <a:rPr lang="en-US" altLang="ko-KR" dirty="0" smtClean="0"/>
              <a:t>The unreliable narrator does not have to be morally untrustworthy or a habitual liar. Sometime they are harmlessly naïve, ‘fallible’,  or ill-informed such as Huck in Mark Twain’s </a:t>
            </a:r>
            <a:r>
              <a:rPr lang="en-US" altLang="ko-KR" i="1" dirty="0" smtClean="0"/>
              <a:t>Adventures of Huckleberry Finn</a:t>
            </a:r>
            <a:r>
              <a:rPr lang="en-US" altLang="ko-KR" dirty="0" smtClean="0"/>
              <a:t>.</a:t>
            </a:r>
            <a:endParaRPr lang="ko-KR" altLang="en-US" dirty="0"/>
          </a:p>
        </p:txBody>
      </p:sp>
      <p:pic>
        <p:nvPicPr>
          <p:cNvPr id="4" name="오디오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602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31228"/>
    </mc:Choice>
    <mc:Fallback>
      <p:transition spd="slow" advTm="5312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제목 4"/>
          <p:cNvSpPr>
            <a:spLocks noGrp="1"/>
          </p:cNvSpPr>
          <p:nvPr>
            <p:ph type="title"/>
          </p:nvPr>
        </p:nvSpPr>
        <p:spPr>
          <a:xfrm>
            <a:off x="677511" y="609600"/>
            <a:ext cx="8598907" cy="694414"/>
          </a:xfrm>
        </p:spPr>
        <p:txBody>
          <a:bodyPr>
            <a:normAutofit/>
          </a:bodyPr>
          <a:lstStyle/>
          <a:p>
            <a:pPr algn="ctr"/>
            <a:r>
              <a:rPr lang="en-US" altLang="ko-KR" sz="3200" dirty="0"/>
              <a:t>Questions about Narration and Point of View</a:t>
            </a:r>
            <a:endParaRPr lang="ko-KR" altLang="en-US" sz="3200" dirty="0"/>
          </a:p>
        </p:txBody>
      </p:sp>
      <p:sp>
        <p:nvSpPr>
          <p:cNvPr id="6" name="내용 개체 틀 5"/>
          <p:cNvSpPr>
            <a:spLocks noGrp="1"/>
          </p:cNvSpPr>
          <p:nvPr>
            <p:ph idx="1"/>
          </p:nvPr>
        </p:nvSpPr>
        <p:spPr>
          <a:xfrm>
            <a:off x="677511" y="1415332"/>
            <a:ext cx="8598907" cy="4715124"/>
          </a:xfrm>
        </p:spPr>
        <p:txBody>
          <a:bodyPr>
            <a:normAutofit lnSpcReduction="10000"/>
          </a:bodyPr>
          <a:lstStyle/>
          <a:p>
            <a:r>
              <a:rPr lang="en-US" altLang="ko-KR" dirty="0" smtClean="0"/>
              <a:t>Does </a:t>
            </a:r>
            <a:r>
              <a:rPr lang="en-US" altLang="ko-KR" dirty="0"/>
              <a:t>the narrator speak in the first, second, or third person?</a:t>
            </a:r>
          </a:p>
          <a:p>
            <a:r>
              <a:rPr lang="en-US" altLang="ko-KR" dirty="0" smtClean="0"/>
              <a:t>Is </a:t>
            </a:r>
            <a:r>
              <a:rPr lang="en-US" altLang="ko-KR" dirty="0"/>
              <a:t>the story narrated in the past or present tense? Does the verb tense affect your reading of it in any way?</a:t>
            </a:r>
          </a:p>
          <a:p>
            <a:r>
              <a:rPr lang="en-US" altLang="ko-KR" dirty="0" smtClean="0"/>
              <a:t>Does </a:t>
            </a:r>
            <a:r>
              <a:rPr lang="en-US" altLang="ko-KR" dirty="0"/>
              <a:t>the narrator use a distinctive vocabulary, style, and tone, or is the language more standard and neutral?</a:t>
            </a:r>
          </a:p>
          <a:p>
            <a:r>
              <a:rPr lang="en-US" altLang="ko-KR" dirty="0" smtClean="0"/>
              <a:t>Is </a:t>
            </a:r>
            <a:r>
              <a:rPr lang="en-US" altLang="ko-KR" dirty="0"/>
              <a:t>the narrator identified as a character, and if so, how much does he or she participate in the action?</a:t>
            </a:r>
          </a:p>
          <a:p>
            <a:r>
              <a:rPr lang="en-US" altLang="ko-KR" dirty="0" smtClean="0"/>
              <a:t>Does </a:t>
            </a:r>
            <a:r>
              <a:rPr lang="en-US" altLang="ko-KR" dirty="0"/>
              <a:t>the narrator ever seem to speak to the reader directly (addressing “you”) or explicitly state opinions or values?</a:t>
            </a:r>
          </a:p>
          <a:p>
            <a:r>
              <a:rPr lang="en-US" altLang="ko-KR" dirty="0" smtClean="0"/>
              <a:t>Do </a:t>
            </a:r>
            <a:r>
              <a:rPr lang="en-US" altLang="ko-KR" dirty="0"/>
              <a:t>you know what every character is thinking, or only some characters, or none?</a:t>
            </a:r>
          </a:p>
          <a:p>
            <a:r>
              <a:rPr lang="en-US" altLang="ko-KR" dirty="0" smtClean="0"/>
              <a:t>Does </a:t>
            </a:r>
            <a:r>
              <a:rPr lang="en-US" altLang="ko-KR" dirty="0"/>
              <a:t>the narrative voice or focus shift </a:t>
            </a:r>
            <a:r>
              <a:rPr lang="en-US" altLang="ko-KR" dirty="0" smtClean="0"/>
              <a:t>during </a:t>
            </a:r>
            <a:r>
              <a:rPr lang="en-US" altLang="ko-KR" dirty="0"/>
              <a:t>the story or remain consistent?</a:t>
            </a:r>
          </a:p>
          <a:p>
            <a:r>
              <a:rPr lang="en-US" altLang="ko-KR" dirty="0" smtClean="0"/>
              <a:t>Do </a:t>
            </a:r>
            <a:r>
              <a:rPr lang="en-US" altLang="ko-KR" dirty="0"/>
              <a:t>the narrator, the characters, and the reader all perceive matters in the same way, or are there differences in levels of understanding(114)?</a:t>
            </a:r>
            <a:endParaRPr lang="ko-KR" altLang="en-US" dirty="0"/>
          </a:p>
        </p:txBody>
      </p:sp>
      <p:pic>
        <p:nvPicPr>
          <p:cNvPr id="2" name="오디오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841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6143"/>
    </mc:Choice>
    <mc:Fallback>
      <p:transition spd="slow" advTm="4261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패싯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lesStrategy_FacetGreenTheme_16x9_TP103418064" id="{473E7C1B-4451-4BA0-87AA-7BB36240D405}" vid="{83BA57E1-8352-4719-8748-E85E90024C2B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DA752CCC-5C25-436C-B759-7E4E4195A59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영업 전략 프레젠테이션, 패싯 테마(와이드스크린)</Template>
  <TotalTime>373</TotalTime>
  <Words>303</Words>
  <Application>Microsoft Office PowerPoint</Application>
  <PresentationFormat>와이드스크린</PresentationFormat>
  <Paragraphs>18</Paragraphs>
  <Slides>3</Slides>
  <Notes>0</Notes>
  <HiddenSlides>0</HiddenSlides>
  <MMClips>3</MMClips>
  <ScaleCrop>false</ScaleCrop>
  <HeadingPairs>
    <vt:vector size="6" baseType="variant">
      <vt:variant>
        <vt:lpstr>사용한 글꼴</vt:lpstr>
      </vt:variant>
      <vt:variant>
        <vt:i4>5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3</vt:i4>
      </vt:variant>
    </vt:vector>
  </HeadingPairs>
  <TitlesOfParts>
    <vt:vector size="9" baseType="lpstr">
      <vt:lpstr>HY그래픽M</vt:lpstr>
      <vt:lpstr>맑은 고딕</vt:lpstr>
      <vt:lpstr>Arial</vt:lpstr>
      <vt:lpstr>Trebuchet MS</vt:lpstr>
      <vt:lpstr>Wingdings 3</vt:lpstr>
      <vt:lpstr>패싯</vt:lpstr>
      <vt:lpstr>Point of View</vt:lpstr>
      <vt:lpstr>Unreliable Narrator</vt:lpstr>
      <vt:lpstr>Questions about Narration and Point of View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신세계 통상  &lt;연도&gt; 영업 제안</dc:title>
  <dc:creator>u</dc:creator>
  <cp:keywords/>
  <cp:lastModifiedBy>u</cp:lastModifiedBy>
  <cp:revision>20</cp:revision>
  <dcterms:created xsi:type="dcterms:W3CDTF">2020-04-06T03:31:33Z</dcterms:created>
  <dcterms:modified xsi:type="dcterms:W3CDTF">2020-04-06T12:15:02Z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TC034180659991</vt:lpwstr>
  </property>
</Properties>
</file>